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1.xml" ContentType="application/vnd.openxmlformats-officedocument.presentationml.notesSlide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notesSlides/notesSlide2.xml" ContentType="application/vnd.openxmlformats-officedocument.presentationml.notesSlide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notesSlides/notesSlide3.xml" ContentType="application/vnd.openxmlformats-officedocument.presentationml.notesSlide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4183" r:id="rId2"/>
  </p:sldMasterIdLst>
  <p:notesMasterIdLst>
    <p:notesMasterId r:id="rId12"/>
  </p:notesMasterIdLst>
  <p:handoutMasterIdLst>
    <p:handoutMasterId r:id="rId13"/>
  </p:handoutMasterIdLst>
  <p:sldIdLst>
    <p:sldId id="265" r:id="rId3"/>
    <p:sldId id="264" r:id="rId4"/>
    <p:sldId id="274" r:id="rId5"/>
    <p:sldId id="267" r:id="rId6"/>
    <p:sldId id="270" r:id="rId7"/>
    <p:sldId id="271" r:id="rId8"/>
    <p:sldId id="272" r:id="rId9"/>
    <p:sldId id="273" r:id="rId10"/>
    <p:sldId id="263" r:id="rId11"/>
  </p:sldIdLst>
  <p:sldSz cx="10058400" cy="7543800"/>
  <p:notesSz cx="6819900" cy="9918700"/>
  <p:custDataLst>
    <p:tags r:id="rId14"/>
  </p:custDataLst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lang="en-US" kern="1200">
        <a:solidFill>
          <a:schemeClr val="tx1"/>
        </a:solidFill>
        <a:latin typeface="Frutiger 55 Roman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Frutiger 55 Roman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Frutiger 55 Roman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Frutiger 55 Roman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Frutiger 55 Roman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utiger 55 Roman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utiger 55 Roman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utiger 55 Roman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utiger 55 Roman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1030C549-4C55-4C9A-8619-56AC5A5EDCB9}">
          <p14:sldIdLst>
            <p14:sldId id="265"/>
          </p14:sldIdLst>
        </p14:section>
        <p14:section name="Untitled Section" id="{B84B32C3-02CE-4382-A6AF-5E9B2CF4795D}">
          <p14:sldIdLst>
            <p14:sldId id="264"/>
            <p14:sldId id="274"/>
            <p14:sldId id="267"/>
            <p14:sldId id="270"/>
            <p14:sldId id="271"/>
            <p14:sldId id="272"/>
            <p14:sldId id="273"/>
          </p14:sldIdLst>
        </p14:section>
        <p14:section name="Untitled Section" id="{0C18BB5A-D0E1-48EA-A9BF-533F32D6E2B4}">
          <p14:sldIdLst>
            <p14:sldId id="263"/>
          </p14:sldIdLst>
        </p14:section>
      </p14:sectionLst>
    </p:ext>
    <p:ext uri="{50385BFA-195E-4E9F-9E8A-86900EEC6D5D}">
      <p14:sectionPr xmlns:p14="http://schemas.microsoft.com/office/powerpoint/2007/7/12/main" xmlns="">
        <p14:section name="Default Section" slideIdLst="263 258" id="{F3A50AD0-1C96-4FFB-A588-4C2E07833EC5}"/>
        <p14:section name="Untitled Section" slideIdLst="259 260" id="{731A7D92-B090-44AE-BDF3-5EDBB7844CCD}"/>
        <p14:section name="Untitled Section" slideIdLst="261 262" id="{8A1131A8-562D-483F-B678-EACC5503E90B}"/>
      </p14:sectionPr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scaleToFitPaper="1"/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7D80"/>
    <a:srgbClr val="919191"/>
    <a:srgbClr val="929395"/>
    <a:srgbClr val="66008C"/>
    <a:srgbClr val="F7B50C"/>
    <a:srgbClr val="CC7A02"/>
    <a:srgbClr val="002B7F"/>
    <a:srgbClr val="BEBEBE"/>
    <a:srgbClr val="5B77CC"/>
    <a:srgbClr val="FFD5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53" autoAdjust="0"/>
    <p:restoredTop sz="94669" autoAdjust="0"/>
  </p:normalViewPr>
  <p:slideViewPr>
    <p:cSldViewPr snapToGrid="0">
      <p:cViewPr>
        <p:scale>
          <a:sx n="95" d="100"/>
          <a:sy n="95" d="100"/>
        </p:scale>
        <p:origin x="-1668" y="-150"/>
      </p:cViewPr>
      <p:guideLst>
        <p:guide orient="horz" pos="4579"/>
        <p:guide orient="horz" pos="687"/>
        <p:guide orient="horz" pos="539"/>
        <p:guide orient="horz" pos="343"/>
        <p:guide orient="horz" pos="4164"/>
        <p:guide orient="horz" pos="2559"/>
        <p:guide orient="horz" pos="1176"/>
        <p:guide orient="horz" pos="944"/>
        <p:guide orient="horz" pos="2785"/>
        <p:guide pos="3168"/>
        <p:guide pos="266"/>
        <p:guide pos="60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1896" y="-102"/>
      </p:cViewPr>
      <p:guideLst>
        <p:guide orient="horz" pos="3123"/>
        <p:guide pos="21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5" cy="18466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defTabSz="885825">
              <a:defRPr sz="12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en-US" altLang="zh-TW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796622" y="0"/>
            <a:ext cx="65" cy="18466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885825">
              <a:defRPr sz="12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en-US" altLang="zh-TW" dirty="0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696715"/>
            <a:ext cx="65" cy="18466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885825">
              <a:defRPr sz="12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en-US" altLang="zh-TW" dirty="0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609135" y="9696715"/>
            <a:ext cx="187552" cy="18466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885825">
              <a:defRPr sz="12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fld id="{23696B7D-EF83-44B5-82B1-48F110CC46E5}" type="slidenum">
              <a:rPr lang="zh-TW" altLang="en-US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592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274638"/>
            <a:ext cx="3786188" cy="2841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3884" y="3491138"/>
            <a:ext cx="5787707" cy="5679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695467" y="9425055"/>
            <a:ext cx="2957302" cy="44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80" tIns="0" rIns="19980" bIns="0" numCol="1" anchor="b" anchorCtr="0" compatLnSpc="1">
            <a:prstTxWarp prst="textNoShape">
              <a:avLst/>
            </a:prstTxWarp>
          </a:bodyPr>
          <a:lstStyle>
            <a:lvl1pPr algn="r" defTabSz="950913">
              <a:spcBef>
                <a:spcPct val="0"/>
              </a:spcBef>
              <a:defRPr sz="1100">
                <a:ea typeface="Arial Unicode MS" pitchFamily="34" charset="-128"/>
                <a:cs typeface="Arial Unicode MS" pitchFamily="34" charset="-128"/>
              </a:defRPr>
            </a:lvl1pPr>
          </a:lstStyle>
          <a:p>
            <a:fld id="{2A45EEF0-2412-4E74-8042-71FA5C916756}" type="slidenum">
              <a:rPr lang="zh-TW" altLang="en-US"/>
              <a:pPr/>
              <a:t>‹#›</a:t>
            </a:fld>
            <a:endParaRPr lang="en-US" altLang="zh-TW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gray">
          <a:xfrm>
            <a:off x="663884" y="3343554"/>
            <a:ext cx="576294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836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93675" indent="-193675" algn="l" rtl="0" eaLnBrk="0" fontAlgn="base" hangingPunct="0">
      <a:spcBef>
        <a:spcPct val="30000"/>
      </a:spcBef>
      <a:spcAft>
        <a:spcPct val="0"/>
      </a:spcAft>
      <a:buClr>
        <a:srgbClr val="FF0000"/>
      </a:buClr>
      <a:buSzPct val="100000"/>
      <a:buFont typeface="Frutiger 55 Roman" pitchFamily="34" charset="0"/>
      <a:buChar char="•"/>
      <a:defRPr sz="1200" kern="1200">
        <a:solidFill>
          <a:schemeClr val="tx1"/>
        </a:solidFill>
        <a:latin typeface="Frutiger 55 Roman" pitchFamily="34" charset="0"/>
        <a:ea typeface="+mn-ea"/>
        <a:cs typeface="+mn-cs"/>
      </a:defRPr>
    </a:lvl1pPr>
    <a:lvl2pPr marL="563563" indent="-179388" algn="l" rtl="0" eaLnBrk="0" fontAlgn="base" hangingPunct="0">
      <a:spcBef>
        <a:spcPct val="30000"/>
      </a:spcBef>
      <a:spcAft>
        <a:spcPct val="0"/>
      </a:spcAft>
      <a:buSzPct val="80000"/>
      <a:buChar char="—"/>
      <a:defRPr sz="1200" kern="1200">
        <a:solidFill>
          <a:schemeClr val="tx1"/>
        </a:solidFill>
        <a:latin typeface="Frutiger 55 Roman" pitchFamily="34" charset="0"/>
        <a:ea typeface="+mn-ea"/>
        <a:cs typeface="+mn-cs"/>
      </a:defRPr>
    </a:lvl2pPr>
    <a:lvl3pPr marL="947738" indent="-193675" algn="l" rtl="0" eaLnBrk="0" fontAlgn="base" hangingPunct="0">
      <a:spcBef>
        <a:spcPct val="30000"/>
      </a:spcBef>
      <a:spcAft>
        <a:spcPct val="0"/>
      </a:spcAft>
      <a:buSzPct val="85000"/>
      <a:buChar char="–"/>
      <a:defRPr sz="1200" kern="1200">
        <a:solidFill>
          <a:schemeClr val="tx1"/>
        </a:solidFill>
        <a:latin typeface="Frutiger 55 Roman" pitchFamily="34" charset="0"/>
        <a:ea typeface="+mn-ea"/>
        <a:cs typeface="+mn-cs"/>
      </a:defRPr>
    </a:lvl3pPr>
    <a:lvl4pPr marL="1341438" indent="-203200" algn="l" rtl="0" eaLnBrk="0" fontAlgn="base" hangingPunct="0">
      <a:spcBef>
        <a:spcPct val="30000"/>
      </a:spcBef>
      <a:spcAft>
        <a:spcPct val="0"/>
      </a:spcAft>
      <a:buSzPct val="85000"/>
      <a:buChar char="–"/>
      <a:defRPr sz="1200" kern="1200">
        <a:solidFill>
          <a:schemeClr val="tx1"/>
        </a:solidFill>
        <a:latin typeface="Frutiger 55 Roman" pitchFamily="34" charset="0"/>
        <a:ea typeface="+mn-ea"/>
        <a:cs typeface="+mn-cs"/>
      </a:defRPr>
    </a:lvl4pPr>
    <a:lvl5pPr marL="1711325" indent="-179388" algn="l" rtl="0" eaLnBrk="0" fontAlgn="base" hangingPunct="0">
      <a:spcBef>
        <a:spcPct val="30000"/>
      </a:spcBef>
      <a:spcAft>
        <a:spcPct val="0"/>
      </a:spcAft>
      <a:buSzPct val="85000"/>
      <a:buChar char="–"/>
      <a:defRPr sz="1200" kern="1200">
        <a:solidFill>
          <a:schemeClr val="tx1"/>
        </a:solidFill>
        <a:latin typeface="Frutiger 55 Roman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5EEF0-2412-4E74-8042-71FA5C916756}" type="slidenum">
              <a:rPr lang="en-US" altLang="zh-TW" smtClean="0"/>
              <a:pPr/>
              <a:t>0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67184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5EEF0-2412-4E74-8042-71FA5C916756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30107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5EEF0-2412-4E74-8042-71FA5C916756}" type="slidenum">
              <a:rPr lang="en-US" altLang="zh-TW" smtClean="0"/>
              <a:pPr/>
              <a:t>2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30107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5EEF0-2412-4E74-8042-71FA5C916756}" type="slidenum">
              <a:rPr lang="en-US" altLang="zh-TW" smtClean="0"/>
              <a:pPr/>
              <a:t>8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59396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10" Type="http://schemas.openxmlformats.org/officeDocument/2006/relationships/image" Target="../media/image1.emf"/><Relationship Id="rId4" Type="http://schemas.openxmlformats.org/officeDocument/2006/relationships/tags" Target="../tags/tag5.xml"/><Relationship Id="rId9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73.xml"/><Relationship Id="rId13" Type="http://schemas.openxmlformats.org/officeDocument/2006/relationships/tags" Target="../tags/tag78.xml"/><Relationship Id="rId18" Type="http://schemas.openxmlformats.org/officeDocument/2006/relationships/image" Target="../media/image1.emf"/><Relationship Id="rId3" Type="http://schemas.openxmlformats.org/officeDocument/2006/relationships/tags" Target="../tags/tag68.xml"/><Relationship Id="rId7" Type="http://schemas.openxmlformats.org/officeDocument/2006/relationships/tags" Target="../tags/tag72.xml"/><Relationship Id="rId12" Type="http://schemas.openxmlformats.org/officeDocument/2006/relationships/tags" Target="../tags/tag77.xml"/><Relationship Id="rId17" Type="http://schemas.openxmlformats.org/officeDocument/2006/relationships/slideMaster" Target="../slideMasters/slideMaster1.xml"/><Relationship Id="rId2" Type="http://schemas.openxmlformats.org/officeDocument/2006/relationships/tags" Target="../tags/tag67.xml"/><Relationship Id="rId16" Type="http://schemas.openxmlformats.org/officeDocument/2006/relationships/tags" Target="../tags/tag81.xml"/><Relationship Id="rId1" Type="http://schemas.openxmlformats.org/officeDocument/2006/relationships/tags" Target="../tags/tag66.xml"/><Relationship Id="rId6" Type="http://schemas.openxmlformats.org/officeDocument/2006/relationships/tags" Target="../tags/tag71.xml"/><Relationship Id="rId11" Type="http://schemas.openxmlformats.org/officeDocument/2006/relationships/tags" Target="../tags/tag76.xml"/><Relationship Id="rId5" Type="http://schemas.openxmlformats.org/officeDocument/2006/relationships/tags" Target="../tags/tag70.xml"/><Relationship Id="rId15" Type="http://schemas.openxmlformats.org/officeDocument/2006/relationships/tags" Target="../tags/tag80.xml"/><Relationship Id="rId10" Type="http://schemas.openxmlformats.org/officeDocument/2006/relationships/tags" Target="../tags/tag75.xml"/><Relationship Id="rId4" Type="http://schemas.openxmlformats.org/officeDocument/2006/relationships/tags" Target="../tags/tag69.xml"/><Relationship Id="rId9" Type="http://schemas.openxmlformats.org/officeDocument/2006/relationships/tags" Target="../tags/tag74.xml"/><Relationship Id="rId14" Type="http://schemas.openxmlformats.org/officeDocument/2006/relationships/tags" Target="../tags/tag79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89.xml"/><Relationship Id="rId13" Type="http://schemas.openxmlformats.org/officeDocument/2006/relationships/tags" Target="../tags/tag94.xml"/><Relationship Id="rId3" Type="http://schemas.openxmlformats.org/officeDocument/2006/relationships/tags" Target="../tags/tag84.xml"/><Relationship Id="rId7" Type="http://schemas.openxmlformats.org/officeDocument/2006/relationships/tags" Target="../tags/tag88.xml"/><Relationship Id="rId12" Type="http://schemas.openxmlformats.org/officeDocument/2006/relationships/tags" Target="../tags/tag93.xml"/><Relationship Id="rId2" Type="http://schemas.openxmlformats.org/officeDocument/2006/relationships/tags" Target="../tags/tag83.xml"/><Relationship Id="rId1" Type="http://schemas.openxmlformats.org/officeDocument/2006/relationships/tags" Target="../tags/tag82.xml"/><Relationship Id="rId6" Type="http://schemas.openxmlformats.org/officeDocument/2006/relationships/tags" Target="../tags/tag87.xml"/><Relationship Id="rId11" Type="http://schemas.openxmlformats.org/officeDocument/2006/relationships/tags" Target="../tags/tag92.xml"/><Relationship Id="rId5" Type="http://schemas.openxmlformats.org/officeDocument/2006/relationships/tags" Target="../tags/tag86.xml"/><Relationship Id="rId15" Type="http://schemas.openxmlformats.org/officeDocument/2006/relationships/image" Target="../media/image1.emf"/><Relationship Id="rId10" Type="http://schemas.openxmlformats.org/officeDocument/2006/relationships/tags" Target="../tags/tag91.xml"/><Relationship Id="rId4" Type="http://schemas.openxmlformats.org/officeDocument/2006/relationships/tags" Target="../tags/tag85.xml"/><Relationship Id="rId9" Type="http://schemas.openxmlformats.org/officeDocument/2006/relationships/tags" Target="../tags/tag90.xml"/><Relationship Id="rId1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13" Type="http://schemas.openxmlformats.org/officeDocument/2006/relationships/tags" Target="../tags/tag107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12" Type="http://schemas.openxmlformats.org/officeDocument/2006/relationships/tags" Target="../tags/tag106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tags" Target="../tags/tag105.xml"/><Relationship Id="rId5" Type="http://schemas.openxmlformats.org/officeDocument/2006/relationships/tags" Target="../tags/tag99.xml"/><Relationship Id="rId15" Type="http://schemas.openxmlformats.org/officeDocument/2006/relationships/image" Target="../media/image1.emf"/><Relationship Id="rId10" Type="http://schemas.openxmlformats.org/officeDocument/2006/relationships/tags" Target="../tags/tag104.xml"/><Relationship Id="rId4" Type="http://schemas.openxmlformats.org/officeDocument/2006/relationships/tags" Target="../tags/tag98.xml"/><Relationship Id="rId9" Type="http://schemas.openxmlformats.org/officeDocument/2006/relationships/tags" Target="../tags/tag103.xml"/><Relationship Id="rId1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115.xml"/><Relationship Id="rId13" Type="http://schemas.openxmlformats.org/officeDocument/2006/relationships/tags" Target="../tags/tag120.xml"/><Relationship Id="rId18" Type="http://schemas.openxmlformats.org/officeDocument/2006/relationships/tags" Target="../tags/tag125.xml"/><Relationship Id="rId3" Type="http://schemas.openxmlformats.org/officeDocument/2006/relationships/tags" Target="../tags/tag110.xml"/><Relationship Id="rId21" Type="http://schemas.openxmlformats.org/officeDocument/2006/relationships/tags" Target="../tags/tag128.xml"/><Relationship Id="rId7" Type="http://schemas.openxmlformats.org/officeDocument/2006/relationships/tags" Target="../tags/tag114.xml"/><Relationship Id="rId12" Type="http://schemas.openxmlformats.org/officeDocument/2006/relationships/tags" Target="../tags/tag119.xml"/><Relationship Id="rId17" Type="http://schemas.openxmlformats.org/officeDocument/2006/relationships/tags" Target="../tags/tag124.xml"/><Relationship Id="rId2" Type="http://schemas.openxmlformats.org/officeDocument/2006/relationships/tags" Target="../tags/tag109.xml"/><Relationship Id="rId16" Type="http://schemas.openxmlformats.org/officeDocument/2006/relationships/tags" Target="../tags/tag123.xml"/><Relationship Id="rId20" Type="http://schemas.openxmlformats.org/officeDocument/2006/relationships/tags" Target="../tags/tag127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tags" Target="../tags/tag118.xml"/><Relationship Id="rId24" Type="http://schemas.openxmlformats.org/officeDocument/2006/relationships/image" Target="../media/image1.emf"/><Relationship Id="rId5" Type="http://schemas.openxmlformats.org/officeDocument/2006/relationships/tags" Target="../tags/tag112.xml"/><Relationship Id="rId15" Type="http://schemas.openxmlformats.org/officeDocument/2006/relationships/tags" Target="../tags/tag122.xml"/><Relationship Id="rId23" Type="http://schemas.openxmlformats.org/officeDocument/2006/relationships/slideMaster" Target="../slideMasters/slideMaster1.xml"/><Relationship Id="rId10" Type="http://schemas.openxmlformats.org/officeDocument/2006/relationships/tags" Target="../tags/tag117.xml"/><Relationship Id="rId19" Type="http://schemas.openxmlformats.org/officeDocument/2006/relationships/tags" Target="../tags/tag126.xml"/><Relationship Id="rId4" Type="http://schemas.openxmlformats.org/officeDocument/2006/relationships/tags" Target="../tags/tag111.xml"/><Relationship Id="rId9" Type="http://schemas.openxmlformats.org/officeDocument/2006/relationships/tags" Target="../tags/tag116.xml"/><Relationship Id="rId14" Type="http://schemas.openxmlformats.org/officeDocument/2006/relationships/tags" Target="../tags/tag121.xml"/><Relationship Id="rId22" Type="http://schemas.openxmlformats.org/officeDocument/2006/relationships/tags" Target="../tags/tag129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5" Type="http://schemas.openxmlformats.org/officeDocument/2006/relationships/image" Target="../media/image1.emf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image" Target="../media/image1.emf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6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7" Type="http://schemas.openxmlformats.org/officeDocument/2006/relationships/image" Target="../media/image1.emf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image" Target="../media/image1.emf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image" Target="../media/image1.emf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28.xml"/><Relationship Id="rId7" Type="http://schemas.openxmlformats.org/officeDocument/2006/relationships/tags" Target="../tags/tag32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9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tags" Target="../tags/tag40.xml"/><Relationship Id="rId3" Type="http://schemas.openxmlformats.org/officeDocument/2006/relationships/tags" Target="../tags/tag35.xml"/><Relationship Id="rId7" Type="http://schemas.openxmlformats.org/officeDocument/2006/relationships/tags" Target="../tags/tag39.xml"/><Relationship Id="rId12" Type="http://schemas.openxmlformats.org/officeDocument/2006/relationships/image" Target="../media/image1.emf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tags" Target="../tags/tag38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37.xml"/><Relationship Id="rId10" Type="http://schemas.openxmlformats.org/officeDocument/2006/relationships/tags" Target="../tags/tag42.xml"/><Relationship Id="rId4" Type="http://schemas.openxmlformats.org/officeDocument/2006/relationships/tags" Target="../tags/tag36.xml"/><Relationship Id="rId9" Type="http://schemas.openxmlformats.org/officeDocument/2006/relationships/tags" Target="../tags/tag4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50.xml"/><Relationship Id="rId3" Type="http://schemas.openxmlformats.org/officeDocument/2006/relationships/tags" Target="../tags/tag45.xml"/><Relationship Id="rId7" Type="http://schemas.openxmlformats.org/officeDocument/2006/relationships/tags" Target="../tags/tag49.xml"/><Relationship Id="rId12" Type="http://schemas.openxmlformats.org/officeDocument/2006/relationships/image" Target="../media/image1.emf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47.xml"/><Relationship Id="rId10" Type="http://schemas.openxmlformats.org/officeDocument/2006/relationships/tags" Target="../tags/tag52.xml"/><Relationship Id="rId4" Type="http://schemas.openxmlformats.org/officeDocument/2006/relationships/tags" Target="../tags/tag46.xml"/><Relationship Id="rId9" Type="http://schemas.openxmlformats.org/officeDocument/2006/relationships/tags" Target="../tags/tag5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60.xml"/><Relationship Id="rId13" Type="http://schemas.openxmlformats.org/officeDocument/2006/relationships/tags" Target="../tags/tag65.xml"/><Relationship Id="rId3" Type="http://schemas.openxmlformats.org/officeDocument/2006/relationships/tags" Target="../tags/tag55.xml"/><Relationship Id="rId7" Type="http://schemas.openxmlformats.org/officeDocument/2006/relationships/tags" Target="../tags/tag59.xml"/><Relationship Id="rId12" Type="http://schemas.openxmlformats.org/officeDocument/2006/relationships/tags" Target="../tags/tag64.xml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tags" Target="../tags/tag58.xml"/><Relationship Id="rId11" Type="http://schemas.openxmlformats.org/officeDocument/2006/relationships/tags" Target="../tags/tag63.xml"/><Relationship Id="rId5" Type="http://schemas.openxmlformats.org/officeDocument/2006/relationships/tags" Target="../tags/tag57.xml"/><Relationship Id="rId15" Type="http://schemas.openxmlformats.org/officeDocument/2006/relationships/image" Target="../media/image1.emf"/><Relationship Id="rId10" Type="http://schemas.openxmlformats.org/officeDocument/2006/relationships/tags" Target="../tags/tag62.xml"/><Relationship Id="rId4" Type="http://schemas.openxmlformats.org/officeDocument/2006/relationships/tags" Target="../tags/tag56.xml"/><Relationship Id="rId9" Type="http://schemas.openxmlformats.org/officeDocument/2006/relationships/tags" Target="../tags/tag61.xml"/><Relationship Id="rId1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REATE DATE"/>
          <p:cNvSpPr>
            <a:spLocks noGrp="1"/>
          </p:cNvSpPr>
          <p:nvPr>
            <p:ph type="body" sz="quarter" idx="11" hasCustomPrompt="1"/>
            <p:custDataLst>
              <p:tags r:id="rId1"/>
            </p:custDataLst>
          </p:nvPr>
        </p:nvSpPr>
        <p:spPr>
          <a:xfrm>
            <a:off x="420624" y="7059168"/>
            <a:ext cx="3575304" cy="246221"/>
          </a:xfrm>
        </p:spPr>
        <p:txBody>
          <a:bodyPr>
            <a:sp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 smtClean="0"/>
              <a:t>&lt;&lt;COVER PAGE DATE&gt;&gt;</a:t>
            </a:r>
            <a:endParaRPr lang="en-US" dirty="0"/>
          </a:p>
        </p:txBody>
      </p:sp>
      <p:sp>
        <p:nvSpPr>
          <p:cNvPr id="3" name="PRESENTATION PRESENTER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420624" y="4352544"/>
            <a:ext cx="4998747" cy="274320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spcBef>
                <a:spcPts val="1800"/>
              </a:spcBef>
              <a:buNone/>
              <a:defRPr sz="1600" i="0" baseline="0">
                <a:solidFill>
                  <a:schemeClr val="tx1"/>
                </a:solidFill>
                <a:latin typeface="Frutiger 55 Roman"/>
                <a:ea typeface="Arial Unicode MS" pitchFamily="34" charset="-128"/>
              </a:defRPr>
            </a:lvl1pPr>
            <a:lvl2pPr marL="50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8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1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3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6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19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2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&lt;&lt;Presentation presenter&gt;&gt;</a:t>
            </a:r>
          </a:p>
        </p:txBody>
      </p:sp>
      <p:sp>
        <p:nvSpPr>
          <p:cNvPr id="2" name="PRESENTATION TITLE"/>
          <p:cNvSpPr>
            <a:spLocks noGrp="1"/>
          </p:cNvSpPr>
          <p:nvPr>
            <p:ph type="ctrTitle" hasCustomPrompt="1"/>
            <p:custDataLst>
              <p:tags r:id="rId3"/>
            </p:custDataLst>
          </p:nvPr>
        </p:nvSpPr>
        <p:spPr>
          <a:xfrm>
            <a:off x="420624" y="2176272"/>
            <a:ext cx="8202168" cy="941832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4200"/>
              </a:lnSpc>
              <a:spcBef>
                <a:spcPts val="4200"/>
              </a:spcBef>
              <a:defRPr sz="4000" baseline="0">
                <a:solidFill>
                  <a:schemeClr val="tx1"/>
                </a:solidFill>
                <a:latin typeface="Frutiger 45 Light"/>
                <a:ea typeface="Arial Unicode MS" pitchFamily="34" charset="-128"/>
              </a:defRPr>
            </a:lvl1pPr>
          </a:lstStyle>
          <a:p>
            <a:r>
              <a:rPr lang="en-US" dirty="0" smtClean="0"/>
              <a:t>&lt;&lt;Keyline: short headline&gt;&gt;</a:t>
            </a:r>
            <a:endParaRPr lang="en-US" dirty="0"/>
          </a:p>
        </p:txBody>
      </p:sp>
      <p:sp>
        <p:nvSpPr>
          <p:cNvPr id="6" name="PRESENTATION INFOLINE"/>
          <p:cNvSpPr>
            <a:spLocks noGrp="1"/>
          </p:cNvSpPr>
          <p:nvPr>
            <p:ph type="body" sz="quarter" idx="12" hasCustomPrompt="1"/>
            <p:custDataLst>
              <p:tags r:id="rId4"/>
            </p:custDataLst>
          </p:nvPr>
        </p:nvSpPr>
        <p:spPr>
          <a:xfrm>
            <a:off x="420624" y="3474720"/>
            <a:ext cx="8202168" cy="342900"/>
          </a:xfrm>
        </p:spPr>
        <p:txBody>
          <a:bodyPr/>
          <a:lstStyle>
            <a:lvl1pPr marL="0" marR="0" indent="0" algn="l" defTabSz="1005505" rtl="0" eaLnBrk="1" fontAlgn="auto" latinLnBrk="0" hangingPunct="1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Symbol" pitchFamily="18" charset="2"/>
              <a:buNone/>
              <a:tabLst/>
              <a:defRPr sz="1800">
                <a:latin typeface="UBSHeadline"/>
              </a:defRPr>
            </a:lvl1pPr>
            <a:lvl2pPr marL="234950" indent="0">
              <a:buNone/>
              <a:defRPr/>
            </a:lvl2pPr>
            <a:lvl3pPr marL="457200" indent="0">
              <a:buNone/>
              <a:defRPr/>
            </a:lvl3pPr>
            <a:lvl4pPr marL="692150" indent="0">
              <a:buNone/>
              <a:defRPr/>
            </a:lvl4pPr>
            <a:lvl5pPr marL="914400" indent="0">
              <a:buNone/>
              <a:defRPr/>
            </a:lvl5pPr>
          </a:lstStyle>
          <a:p>
            <a:pPr marL="0" marR="0" lvl="0" indent="0" algn="l" defTabSz="1005505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lang="en-US" altLang="zh-TW" sz="2000" kern="0" dirty="0" smtClean="0">
                <a:latin typeface="UBSHeadline" panose="02040503080702040204" pitchFamily="18" charset="0"/>
              </a:rPr>
              <a:t>&lt;&lt;</a:t>
            </a:r>
            <a:r>
              <a:rPr lang="en-US" altLang="zh-TW" sz="2000" kern="0" dirty="0" err="1" smtClean="0">
                <a:latin typeface="UBSHeadline" panose="02040503080702040204" pitchFamily="18" charset="0"/>
              </a:rPr>
              <a:t>Infoline</a:t>
            </a:r>
            <a:r>
              <a:rPr lang="en-US" altLang="zh-TW" sz="2000" kern="0" dirty="0" smtClean="0">
                <a:latin typeface="UBSHeadline" panose="02040503080702040204" pitchFamily="18" charset="0"/>
              </a:rPr>
              <a:t>: presentation description&gt;&gt;</a:t>
            </a:r>
          </a:p>
        </p:txBody>
      </p:sp>
      <p:sp>
        <p:nvSpPr>
          <p:cNvPr id="7" name="PRESENTATION PRESENTER FUNCTION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422159" y="4599432"/>
            <a:ext cx="4999789" cy="274320"/>
          </a:xfrm>
        </p:spPr>
        <p:txBody>
          <a:bodyPr lIns="0" rIns="0">
            <a:noAutofit/>
          </a:bodyPr>
          <a:lstStyle>
            <a:lvl1pPr marL="0" indent="0">
              <a:spcBef>
                <a:spcPts val="1800"/>
              </a:spcBef>
              <a:buNone/>
              <a:defRPr sz="1600" i="0" baseline="0">
                <a:solidFill>
                  <a:schemeClr val="tx1"/>
                </a:solidFill>
                <a:latin typeface="Frutiger 55 Roman"/>
              </a:defRPr>
            </a:lvl1pPr>
          </a:lstStyle>
          <a:p>
            <a:pPr lvl="0"/>
            <a:r>
              <a:rPr lang="en-US" dirty="0" smtClean="0"/>
              <a:t>&lt;&lt;Presenter function&gt;&gt;</a:t>
            </a:r>
            <a:endParaRPr lang="en-US" dirty="0"/>
          </a:p>
        </p:txBody>
      </p:sp>
      <p:sp>
        <p:nvSpPr>
          <p:cNvPr id="9" name="SECURITY TEXT"/>
          <p:cNvSpPr txBox="1">
            <a:spLocks/>
          </p:cNvSpPr>
          <p:nvPr userDrawn="1">
            <p:custDataLst>
              <p:tags r:id="rId6"/>
            </p:custDataLst>
          </p:nvPr>
        </p:nvSpPr>
        <p:spPr>
          <a:xfrm>
            <a:off x="7607808" y="742950"/>
            <a:ext cx="1993392" cy="184658"/>
          </a:xfrm>
          <a:prstGeom prst="rect">
            <a:avLst/>
          </a:prstGeom>
        </p:spPr>
        <p:txBody>
          <a:bodyPr vert="horz" wrap="square" lIns="73152" tIns="0" rIns="0" bIns="0" rtlCol="0" anchor="b" anchorCtr="0">
            <a:spAutoFit/>
          </a:bodyPr>
          <a:lstStyle>
            <a:lvl1pPr marL="0" indent="0" algn="l" defTabSz="1005505" rtl="0" eaLnBrk="1" latinLnBrk="0" hangingPunct="1">
              <a:spcBef>
                <a:spcPct val="20000"/>
              </a:spcBef>
              <a:buSzPct val="120000"/>
              <a:buFont typeface="Symbol" pitchFamily="18" charset="2"/>
              <a:buNone/>
              <a:defRPr sz="12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6973" indent="-314218" algn="l" defTabSz="100550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256881" indent="-251375" algn="l" defTabSz="10055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759633" indent="-251375" algn="l" defTabSz="100550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262384" indent="-251375" algn="l" defTabSz="100550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3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765137" indent="-251375" algn="l" defTabSz="10055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7890" indent="-251375" algn="l" defTabSz="10055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0641" indent="-251375" algn="l" defTabSz="10055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3393" indent="-251375" algn="l" defTabSz="10055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smtClean="0">
                <a:latin typeface="Frutiger 55 Roman"/>
              </a:rPr>
              <a:t>Public</a:t>
            </a:r>
            <a:endParaRPr lang="en-US" dirty="0">
              <a:latin typeface="Frutiger 55 Roman"/>
            </a:endParaRPr>
          </a:p>
        </p:txBody>
      </p:sp>
      <p:sp>
        <p:nvSpPr>
          <p:cNvPr id="4" name="DraftStamp" hidden="1"/>
          <p:cNvSpPr txBox="1"/>
          <p:nvPr userDrawn="1">
            <p:custDataLst>
              <p:tags r:id="rId7"/>
            </p:custDataLst>
          </p:nvPr>
        </p:nvSpPr>
        <p:spPr>
          <a:xfrm>
            <a:off x="7772400" y="901700"/>
            <a:ext cx="1079500" cy="330200"/>
          </a:xfrm>
          <a:prstGeom prst="rect">
            <a:avLst/>
          </a:prstGeom>
          <a:noFill/>
        </p:spPr>
        <p:txBody>
          <a:bodyPr vert="horz" wrap="non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baseline="0" smtClean="0">
                <a:solidFill>
                  <a:srgbClr val="E60000"/>
                </a:solidFill>
                <a:latin typeface="Frutiger 55 Roman"/>
              </a:rPr>
              <a:t>Draft</a:t>
            </a:r>
            <a:endParaRPr kumimoji="0" lang="en-US" sz="2400" b="1" i="0" u="none" baseline="0" dirty="0">
              <a:solidFill>
                <a:srgbClr val="E60000"/>
              </a:solidFill>
              <a:latin typeface="Frutiger 55 Roman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>
            <p:custDataLst>
              <p:tags r:id="rId8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68" y="566928"/>
            <a:ext cx="1108260" cy="4050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2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AYOUT SOURCE"/>
          <p:cNvSpPr>
            <a:spLocks noGrp="1"/>
          </p:cNvSpPr>
          <p:nvPr>
            <p:ph type="body" idx="24" hasCustomPrompt="1"/>
            <p:custDataLst>
              <p:tags r:id="rId1"/>
            </p:custDataLst>
          </p:nvPr>
        </p:nvSpPr>
        <p:spPr>
          <a:xfrm>
            <a:off x="5157216" y="6254499"/>
            <a:ext cx="4434840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17" name="LAYOUT BODY"/>
          <p:cNvSpPr>
            <a:spLocks noGrp="1"/>
          </p:cNvSpPr>
          <p:nvPr>
            <p:ph idx="22"/>
            <p:custDataLst>
              <p:tags r:id="rId2"/>
            </p:custDataLst>
          </p:nvPr>
        </p:nvSpPr>
        <p:spPr>
          <a:xfrm>
            <a:off x="5157216" y="4416554"/>
            <a:ext cx="4434840" cy="1837944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8" name="LAYOUT HEADER"/>
          <p:cNvSpPr>
            <a:spLocks noGrp="1"/>
          </p:cNvSpPr>
          <p:nvPr>
            <p:ph type="body" idx="23" hasCustomPrompt="1"/>
            <p:custDataLst>
              <p:tags r:id="rId3"/>
            </p:custDataLst>
          </p:nvPr>
        </p:nvSpPr>
        <p:spPr>
          <a:xfrm>
            <a:off x="5157216" y="4059936"/>
            <a:ext cx="4434840" cy="356616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sp>
        <p:nvSpPr>
          <p:cNvPr id="12" name="LAYOUT SOURCE"/>
          <p:cNvSpPr>
            <a:spLocks noGrp="1"/>
          </p:cNvSpPr>
          <p:nvPr>
            <p:ph type="body" idx="18" hasCustomPrompt="1"/>
            <p:custDataLst>
              <p:tags r:id="rId4"/>
            </p:custDataLst>
          </p:nvPr>
        </p:nvSpPr>
        <p:spPr>
          <a:xfrm>
            <a:off x="5157216" y="3694180"/>
            <a:ext cx="4434840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8" name="LAYOUT BODY"/>
          <p:cNvSpPr>
            <a:spLocks noGrp="1"/>
          </p:cNvSpPr>
          <p:nvPr>
            <p:ph idx="16"/>
            <p:custDataLst>
              <p:tags r:id="rId5"/>
            </p:custDataLst>
          </p:nvPr>
        </p:nvSpPr>
        <p:spPr>
          <a:xfrm>
            <a:off x="5157216" y="1856234"/>
            <a:ext cx="4434840" cy="1837944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7" name="LAYOUT HEADER"/>
          <p:cNvSpPr>
            <a:spLocks noGrp="1"/>
          </p:cNvSpPr>
          <p:nvPr>
            <p:ph type="body" idx="25" hasCustomPrompt="1"/>
            <p:custDataLst>
              <p:tags r:id="rId6"/>
            </p:custDataLst>
          </p:nvPr>
        </p:nvSpPr>
        <p:spPr>
          <a:xfrm>
            <a:off x="5157216" y="1498600"/>
            <a:ext cx="4434840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sp>
        <p:nvSpPr>
          <p:cNvPr id="16" name="LAYOUT SOURCE"/>
          <p:cNvSpPr>
            <a:spLocks noGrp="1"/>
          </p:cNvSpPr>
          <p:nvPr>
            <p:ph type="body" idx="21" hasCustomPrompt="1"/>
            <p:custDataLst>
              <p:tags r:id="rId7"/>
            </p:custDataLst>
          </p:nvPr>
        </p:nvSpPr>
        <p:spPr>
          <a:xfrm>
            <a:off x="420624" y="6254499"/>
            <a:ext cx="4434840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13" name="LAYOUT BODY"/>
          <p:cNvSpPr>
            <a:spLocks noGrp="1"/>
          </p:cNvSpPr>
          <p:nvPr>
            <p:ph idx="19"/>
            <p:custDataLst>
              <p:tags r:id="rId8"/>
            </p:custDataLst>
          </p:nvPr>
        </p:nvSpPr>
        <p:spPr>
          <a:xfrm>
            <a:off x="420624" y="4416554"/>
            <a:ext cx="4434840" cy="1837944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9" name="LAYOUT HEADER"/>
          <p:cNvSpPr>
            <a:spLocks noGrp="1"/>
          </p:cNvSpPr>
          <p:nvPr>
            <p:ph type="body" idx="26" hasCustomPrompt="1"/>
            <p:custDataLst>
              <p:tags r:id="rId9"/>
            </p:custDataLst>
          </p:nvPr>
        </p:nvSpPr>
        <p:spPr>
          <a:xfrm>
            <a:off x="420624" y="4059935"/>
            <a:ext cx="4434840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sp>
        <p:nvSpPr>
          <p:cNvPr id="14" name="LAYOUT SOURCE"/>
          <p:cNvSpPr>
            <a:spLocks noGrp="1"/>
          </p:cNvSpPr>
          <p:nvPr>
            <p:ph type="body" idx="15" hasCustomPrompt="1"/>
            <p:custDataLst>
              <p:tags r:id="rId10"/>
            </p:custDataLst>
          </p:nvPr>
        </p:nvSpPr>
        <p:spPr>
          <a:xfrm>
            <a:off x="420624" y="3694180"/>
            <a:ext cx="4434840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3" name="LAYOUT BODY"/>
          <p:cNvSpPr>
            <a:spLocks noGrp="1"/>
          </p:cNvSpPr>
          <p:nvPr>
            <p:ph idx="1"/>
            <p:custDataLst>
              <p:tags r:id="rId11"/>
            </p:custDataLst>
          </p:nvPr>
        </p:nvSpPr>
        <p:spPr>
          <a:xfrm>
            <a:off x="420624" y="1856234"/>
            <a:ext cx="4434840" cy="1837944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8" name="LAYOUT HEADER"/>
          <p:cNvSpPr>
            <a:spLocks noGrp="1"/>
          </p:cNvSpPr>
          <p:nvPr>
            <p:ph type="body" idx="14" hasCustomPrompt="1"/>
            <p:custDataLst>
              <p:tags r:id="rId12"/>
            </p:custDataLst>
          </p:nvPr>
        </p:nvSpPr>
        <p:spPr>
          <a:xfrm>
            <a:off x="420624" y="1498600"/>
            <a:ext cx="4434840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cxnSp>
        <p:nvCxnSpPr>
          <p:cNvPr id="66" name="THIN BLUE LINE"/>
          <p:cNvCxnSpPr/>
          <p:nvPr/>
        </p:nvCxnSpPr>
        <p:spPr>
          <a:xfrm>
            <a:off x="420623" y="1033272"/>
            <a:ext cx="918972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PAGE HEADING"/>
          <p:cNvSpPr>
            <a:spLocks noGrp="1"/>
          </p:cNvSpPr>
          <p:nvPr>
            <p:ph type="title" hasCustomPrompt="1"/>
            <p:custDataLst>
              <p:tags r:id="rId13"/>
            </p:custDataLst>
          </p:nvPr>
        </p:nvSpPr>
        <p:spPr>
          <a:xfrm>
            <a:off x="420624" y="0"/>
            <a:ext cx="9189720" cy="941832"/>
          </a:xfrm>
        </p:spPr>
        <p:txBody>
          <a:bodyPr/>
          <a:lstStyle>
            <a:lvl1pPr>
              <a:defRPr>
                <a:latin typeface="Frutiger 45 Light"/>
              </a:defRPr>
            </a:lvl1pPr>
          </a:lstStyle>
          <a:p>
            <a:pPr lvl="0"/>
            <a:r>
              <a:rPr lang="en-US" dirty="0" smtClean="0"/>
              <a:t>&lt;&lt;Page heading&gt;&gt;</a:t>
            </a:r>
            <a:endParaRPr lang="en-US" dirty="0"/>
          </a:p>
        </p:txBody>
      </p:sp>
      <p:sp>
        <p:nvSpPr>
          <p:cNvPr id="37" name="Slide Number Textbox"/>
          <p:cNvSpPr txBox="1"/>
          <p:nvPr userDrawn="1"/>
        </p:nvSpPr>
        <p:spPr>
          <a:xfrm>
            <a:off x="9208008" y="6858000"/>
            <a:ext cx="411480" cy="384048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noAutofit/>
          </a:bodyPr>
          <a:lstStyle/>
          <a:p>
            <a:pPr algn="r"/>
            <a:fld id="{C04BB5FE-21AD-4A47-B7F8-7792A0111F81}" type="slidenum">
              <a:rPr lang="en-US" sz="700" smtClean="0"/>
              <a:pPr algn="r"/>
              <a:t>‹#›</a:t>
            </a:fld>
            <a:endParaRPr lang="en-US" sz="700" dirty="0"/>
          </a:p>
        </p:txBody>
      </p:sp>
      <p:sp>
        <p:nvSpPr>
          <p:cNvPr id="39" name="DOCUMENT ID" hidden="1"/>
          <p:cNvSpPr txBox="1"/>
          <p:nvPr userDrawn="1">
            <p:custDataLst>
              <p:tags r:id="rId14"/>
            </p:custDataLst>
          </p:nvPr>
        </p:nvSpPr>
        <p:spPr>
          <a:xfrm>
            <a:off x="2297875" y="420624"/>
            <a:ext cx="7312468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algn="r" defTabSz="1005505" eaLnBrk="1" latinLnBrk="0" hangingPunct="1">
              <a:spcBef>
                <a:spcPct val="20000"/>
              </a:spcBef>
              <a:buSzPct val="120000"/>
              <a:buFont typeface="Symbol" pitchFamily="18" charset="2"/>
              <a:buNone/>
              <a:defRPr sz="600" b="0" baseline="0">
                <a:solidFill>
                  <a:srgbClr val="616161"/>
                </a:solidFill>
                <a:latin typeface="+mn-lt"/>
                <a:cs typeface="Arial" pitchFamily="34" charset="0"/>
              </a:defRPr>
            </a:lvl1pPr>
            <a:lvl2pPr marL="502755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2pPr>
            <a:lvl3pPr marL="1005506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3pPr>
            <a:lvl4pPr marL="1508258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4pPr>
            <a:lvl5pPr marL="2011009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5pPr>
            <a:lvl6pPr marL="2765137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6pPr>
            <a:lvl7pPr marL="3267890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7pPr>
            <a:lvl8pPr marL="3770641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8pPr>
            <a:lvl9pPr marL="4273393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9pPr>
          </a:lstStyle>
          <a:p>
            <a:pPr lvl="0"/>
            <a:r>
              <a:rPr lang="de-CH" dirty="0" smtClean="0"/>
              <a:t>UBSPROD\t516191 [</a:t>
            </a:r>
            <a:r>
              <a:rPr lang="de-CH" dirty="0" err="1" smtClean="0"/>
              <a:t>printed</a:t>
            </a:r>
            <a:r>
              <a:rPr lang="de-CH" dirty="0" smtClean="0"/>
              <a:t>: ____] [</a:t>
            </a:r>
            <a:r>
              <a:rPr lang="de-CH" dirty="0" err="1" smtClean="0"/>
              <a:t>saved</a:t>
            </a:r>
            <a:r>
              <a:rPr lang="de-CH" dirty="0" smtClean="0"/>
              <a:t>: Juni 2, 2017 2:28 PM] P:\Documents\Projects\Swisstext\Less AI </a:t>
            </a:r>
            <a:r>
              <a:rPr lang="de-CH" dirty="0" err="1" smtClean="0"/>
              <a:t>is</a:t>
            </a:r>
            <a:r>
              <a:rPr lang="de-CH" dirty="0" smtClean="0"/>
              <a:t> more.pptx </a:t>
            </a:r>
            <a:endParaRPr lang="de-CH" dirty="0" smtClean="0"/>
          </a:p>
        </p:txBody>
      </p:sp>
      <p:grpSp>
        <p:nvGrpSpPr>
          <p:cNvPr id="40" name="PXP_GRIDLINES" hidden="1"/>
          <p:cNvGrpSpPr/>
          <p:nvPr userDrawn="1"/>
        </p:nvGrpSpPr>
        <p:grpSpPr>
          <a:xfrm>
            <a:off x="-30640" y="0"/>
            <a:ext cx="10093083" cy="7543800"/>
            <a:chOff x="-30640" y="0"/>
            <a:chExt cx="10093083" cy="7543800"/>
          </a:xfrm>
        </p:grpSpPr>
        <p:cxnSp>
          <p:nvCxnSpPr>
            <p:cNvPr id="41" name="Straight Connector 40" hidden="1"/>
            <p:cNvCxnSpPr/>
            <p:nvPr userDrawn="1"/>
          </p:nvCxnSpPr>
          <p:spPr>
            <a:xfrm>
              <a:off x="402594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 hidden="1"/>
            <p:cNvCxnSpPr/>
            <p:nvPr userDrawn="1"/>
          </p:nvCxnSpPr>
          <p:spPr>
            <a:xfrm>
              <a:off x="5029200" y="0"/>
              <a:ext cx="0" cy="754380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 hidden="1"/>
            <p:cNvCxnSpPr/>
            <p:nvPr userDrawn="1"/>
          </p:nvCxnSpPr>
          <p:spPr>
            <a:xfrm>
              <a:off x="9610343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 hidden="1"/>
            <p:cNvCxnSpPr/>
            <p:nvPr userDrawn="1"/>
          </p:nvCxnSpPr>
          <p:spPr>
            <a:xfrm>
              <a:off x="0" y="551751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 hidden="1"/>
            <p:cNvCxnSpPr/>
            <p:nvPr userDrawn="1"/>
          </p:nvCxnSpPr>
          <p:spPr>
            <a:xfrm>
              <a:off x="-1600" y="1079526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 hidden="1"/>
            <p:cNvCxnSpPr/>
            <p:nvPr userDrawn="1"/>
          </p:nvCxnSpPr>
          <p:spPr>
            <a:xfrm>
              <a:off x="-3200" y="1636176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 hidden="1"/>
            <p:cNvCxnSpPr/>
            <p:nvPr userDrawn="1"/>
          </p:nvCxnSpPr>
          <p:spPr>
            <a:xfrm>
              <a:off x="-13716" y="6587211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 hidden="1"/>
            <p:cNvCxnSpPr/>
            <p:nvPr userDrawn="1"/>
          </p:nvCxnSpPr>
          <p:spPr>
            <a:xfrm>
              <a:off x="-30640" y="40034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 hidden="1"/>
            <p:cNvCxnSpPr/>
            <p:nvPr userDrawn="1"/>
          </p:nvCxnSpPr>
          <p:spPr>
            <a:xfrm>
              <a:off x="0" y="43590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 hidden="1"/>
            <p:cNvCxnSpPr/>
            <p:nvPr userDrawn="1"/>
          </p:nvCxnSpPr>
          <p:spPr>
            <a:xfrm>
              <a:off x="-5646" y="850908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 hidden="1"/>
            <p:cNvCxnSpPr/>
            <p:nvPr userDrawn="1"/>
          </p:nvCxnSpPr>
          <p:spPr>
            <a:xfrm>
              <a:off x="4043" y="1491573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raftStamp" hidden="1"/>
          <p:cNvSpPr txBox="1"/>
          <p:nvPr userDrawn="1">
            <p:custDataLst>
              <p:tags r:id="rId15"/>
            </p:custDataLst>
          </p:nvPr>
        </p:nvSpPr>
        <p:spPr>
          <a:xfrm>
            <a:off x="420624" y="254000"/>
            <a:ext cx="1079500" cy="330200"/>
          </a:xfrm>
          <a:prstGeom prst="rect">
            <a:avLst/>
          </a:prstGeom>
          <a:noFill/>
        </p:spPr>
        <p:txBody>
          <a:bodyPr vert="horz" wrap="non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baseline="0" smtClean="0">
                <a:solidFill>
                  <a:srgbClr val="E60000"/>
                </a:solidFill>
                <a:latin typeface="Frutiger 55 Roman"/>
              </a:rPr>
              <a:t>Draft</a:t>
            </a:r>
            <a:endParaRPr kumimoji="0" lang="en-US" sz="2400" b="1" i="0" u="none" baseline="0" dirty="0">
              <a:solidFill>
                <a:srgbClr val="E60000"/>
              </a:solidFill>
              <a:latin typeface="Frutiger 55 Roman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>
            <p:custDataLst>
              <p:tags r:id="rId16"/>
            </p:custDataLst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6989763"/>
            <a:ext cx="870776" cy="318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2x(1 and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AYOUT SOURCE"/>
          <p:cNvSpPr>
            <a:spLocks noGrp="1"/>
          </p:cNvSpPr>
          <p:nvPr>
            <p:ph type="body" idx="24" hasCustomPrompt="1"/>
            <p:custDataLst>
              <p:tags r:id="rId1"/>
            </p:custDataLst>
          </p:nvPr>
        </p:nvSpPr>
        <p:spPr>
          <a:xfrm>
            <a:off x="5157216" y="6254499"/>
            <a:ext cx="4434840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17" name="LAYOUT BODY"/>
          <p:cNvSpPr>
            <a:spLocks noGrp="1"/>
          </p:cNvSpPr>
          <p:nvPr>
            <p:ph idx="22"/>
            <p:custDataLst>
              <p:tags r:id="rId2"/>
            </p:custDataLst>
          </p:nvPr>
        </p:nvSpPr>
        <p:spPr>
          <a:xfrm>
            <a:off x="5157216" y="4416554"/>
            <a:ext cx="4434840" cy="1837944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0" name="LAYOUT HEADER"/>
          <p:cNvSpPr>
            <a:spLocks noGrp="1"/>
          </p:cNvSpPr>
          <p:nvPr>
            <p:ph type="body" idx="26" hasCustomPrompt="1"/>
            <p:custDataLst>
              <p:tags r:id="rId3"/>
            </p:custDataLst>
          </p:nvPr>
        </p:nvSpPr>
        <p:spPr>
          <a:xfrm>
            <a:off x="5157216" y="4059935"/>
            <a:ext cx="4434840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sp>
        <p:nvSpPr>
          <p:cNvPr id="12" name="LAYOUT SOURCE"/>
          <p:cNvSpPr>
            <a:spLocks noGrp="1"/>
          </p:cNvSpPr>
          <p:nvPr>
            <p:ph type="body" idx="18" hasCustomPrompt="1"/>
            <p:custDataLst>
              <p:tags r:id="rId4"/>
            </p:custDataLst>
          </p:nvPr>
        </p:nvSpPr>
        <p:spPr>
          <a:xfrm>
            <a:off x="5157216" y="3694180"/>
            <a:ext cx="4434840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8" name="LAYOUT BODY"/>
          <p:cNvSpPr>
            <a:spLocks noGrp="1"/>
          </p:cNvSpPr>
          <p:nvPr>
            <p:ph idx="16"/>
            <p:custDataLst>
              <p:tags r:id="rId5"/>
            </p:custDataLst>
          </p:nvPr>
        </p:nvSpPr>
        <p:spPr>
          <a:xfrm>
            <a:off x="5157216" y="1856234"/>
            <a:ext cx="4434840" cy="1837944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8" name="LAYOUT HEADER"/>
          <p:cNvSpPr>
            <a:spLocks noGrp="1"/>
          </p:cNvSpPr>
          <p:nvPr>
            <p:ph type="body" idx="25" hasCustomPrompt="1"/>
            <p:custDataLst>
              <p:tags r:id="rId6"/>
            </p:custDataLst>
          </p:nvPr>
        </p:nvSpPr>
        <p:spPr>
          <a:xfrm>
            <a:off x="5157216" y="1498600"/>
            <a:ext cx="4434840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sp>
        <p:nvSpPr>
          <p:cNvPr id="16" name="LAYOUT SOURCE"/>
          <p:cNvSpPr>
            <a:spLocks noGrp="1"/>
          </p:cNvSpPr>
          <p:nvPr>
            <p:ph type="body" idx="21" hasCustomPrompt="1"/>
            <p:custDataLst>
              <p:tags r:id="rId7"/>
            </p:custDataLst>
          </p:nvPr>
        </p:nvSpPr>
        <p:spPr>
          <a:xfrm>
            <a:off x="420624" y="6254499"/>
            <a:ext cx="4434840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3" name="LAYOUT BODY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420624" y="1856233"/>
            <a:ext cx="4434840" cy="4407409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7" name="LAYOUT HEADER"/>
          <p:cNvSpPr>
            <a:spLocks noGrp="1"/>
          </p:cNvSpPr>
          <p:nvPr>
            <p:ph type="body" idx="14" hasCustomPrompt="1"/>
            <p:custDataLst>
              <p:tags r:id="rId9"/>
            </p:custDataLst>
          </p:nvPr>
        </p:nvSpPr>
        <p:spPr>
          <a:xfrm>
            <a:off x="420624" y="1498600"/>
            <a:ext cx="4434840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cxnSp>
        <p:nvCxnSpPr>
          <p:cNvPr id="63" name="THIN BLUE LINE"/>
          <p:cNvCxnSpPr/>
          <p:nvPr/>
        </p:nvCxnSpPr>
        <p:spPr>
          <a:xfrm>
            <a:off x="420624" y="1033272"/>
            <a:ext cx="918972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PAGE HEADING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420624" y="0"/>
            <a:ext cx="9189720" cy="941832"/>
          </a:xfrm>
        </p:spPr>
        <p:txBody>
          <a:bodyPr/>
          <a:lstStyle>
            <a:lvl1pPr>
              <a:defRPr>
                <a:latin typeface="Frutiger 45 Light"/>
              </a:defRPr>
            </a:lvl1pPr>
          </a:lstStyle>
          <a:p>
            <a:pPr lvl="0"/>
            <a:r>
              <a:rPr lang="en-US" dirty="0" smtClean="0"/>
              <a:t>&lt;&lt;Page heading&gt;&gt;</a:t>
            </a:r>
            <a:endParaRPr lang="en-US" dirty="0"/>
          </a:p>
        </p:txBody>
      </p:sp>
      <p:sp>
        <p:nvSpPr>
          <p:cNvPr id="35" name="Slide Number Textbox"/>
          <p:cNvSpPr txBox="1"/>
          <p:nvPr userDrawn="1"/>
        </p:nvSpPr>
        <p:spPr>
          <a:xfrm>
            <a:off x="9208008" y="6858000"/>
            <a:ext cx="411480" cy="384048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noAutofit/>
          </a:bodyPr>
          <a:lstStyle/>
          <a:p>
            <a:pPr algn="r"/>
            <a:fld id="{7CCF9807-4BDC-4D68-8676-381180632DE6}" type="slidenum">
              <a:rPr lang="en-US" sz="700" smtClean="0"/>
              <a:pPr algn="r"/>
              <a:t>‹#›</a:t>
            </a:fld>
            <a:endParaRPr lang="en-US" sz="700" dirty="0"/>
          </a:p>
        </p:txBody>
      </p:sp>
      <p:sp>
        <p:nvSpPr>
          <p:cNvPr id="37" name="DOCUMENT ID" hidden="1"/>
          <p:cNvSpPr txBox="1"/>
          <p:nvPr userDrawn="1">
            <p:custDataLst>
              <p:tags r:id="rId11"/>
            </p:custDataLst>
          </p:nvPr>
        </p:nvSpPr>
        <p:spPr>
          <a:xfrm>
            <a:off x="2297875" y="420624"/>
            <a:ext cx="7312468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algn="r" defTabSz="1005505" eaLnBrk="1" latinLnBrk="0" hangingPunct="1">
              <a:spcBef>
                <a:spcPct val="20000"/>
              </a:spcBef>
              <a:buSzPct val="120000"/>
              <a:buFont typeface="Symbol" pitchFamily="18" charset="2"/>
              <a:buNone/>
              <a:defRPr sz="600" b="0" baseline="0">
                <a:solidFill>
                  <a:srgbClr val="616161"/>
                </a:solidFill>
                <a:latin typeface="+mn-lt"/>
                <a:cs typeface="Arial" pitchFamily="34" charset="0"/>
              </a:defRPr>
            </a:lvl1pPr>
            <a:lvl2pPr marL="502755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2pPr>
            <a:lvl3pPr marL="1005506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3pPr>
            <a:lvl4pPr marL="1508258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4pPr>
            <a:lvl5pPr marL="2011009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5pPr>
            <a:lvl6pPr marL="2765137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6pPr>
            <a:lvl7pPr marL="3267890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7pPr>
            <a:lvl8pPr marL="3770641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8pPr>
            <a:lvl9pPr marL="4273393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9pPr>
          </a:lstStyle>
          <a:p>
            <a:pPr lvl="0"/>
            <a:r>
              <a:rPr lang="de-CH" dirty="0" smtClean="0"/>
              <a:t>UBSPROD\t516191 [</a:t>
            </a:r>
            <a:r>
              <a:rPr lang="de-CH" dirty="0" err="1" smtClean="0"/>
              <a:t>printed</a:t>
            </a:r>
            <a:r>
              <a:rPr lang="de-CH" dirty="0" smtClean="0"/>
              <a:t>: ____] [</a:t>
            </a:r>
            <a:r>
              <a:rPr lang="de-CH" dirty="0" err="1" smtClean="0"/>
              <a:t>saved</a:t>
            </a:r>
            <a:r>
              <a:rPr lang="de-CH" dirty="0" smtClean="0"/>
              <a:t>: Juni 2, 2017 2:28 PM] P:\Documents\Projects\Swisstext\Less AI </a:t>
            </a:r>
            <a:r>
              <a:rPr lang="de-CH" dirty="0" err="1" smtClean="0"/>
              <a:t>is</a:t>
            </a:r>
            <a:r>
              <a:rPr lang="de-CH" dirty="0" smtClean="0"/>
              <a:t> more.pptx </a:t>
            </a:r>
            <a:endParaRPr lang="de-CH" dirty="0" smtClean="0"/>
          </a:p>
        </p:txBody>
      </p:sp>
      <p:grpSp>
        <p:nvGrpSpPr>
          <p:cNvPr id="38" name="PXP_GRIDLINES" hidden="1"/>
          <p:cNvGrpSpPr/>
          <p:nvPr userDrawn="1"/>
        </p:nvGrpSpPr>
        <p:grpSpPr>
          <a:xfrm>
            <a:off x="-30640" y="0"/>
            <a:ext cx="10093083" cy="7543800"/>
            <a:chOff x="-30640" y="0"/>
            <a:chExt cx="10093083" cy="7543800"/>
          </a:xfrm>
        </p:grpSpPr>
        <p:cxnSp>
          <p:nvCxnSpPr>
            <p:cNvPr id="39" name="Straight Connector 38" hidden="1"/>
            <p:cNvCxnSpPr/>
            <p:nvPr userDrawn="1"/>
          </p:nvCxnSpPr>
          <p:spPr>
            <a:xfrm>
              <a:off x="402594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 hidden="1"/>
            <p:cNvCxnSpPr/>
            <p:nvPr userDrawn="1"/>
          </p:nvCxnSpPr>
          <p:spPr>
            <a:xfrm>
              <a:off x="5029200" y="0"/>
              <a:ext cx="0" cy="754380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 hidden="1"/>
            <p:cNvCxnSpPr/>
            <p:nvPr userDrawn="1"/>
          </p:nvCxnSpPr>
          <p:spPr>
            <a:xfrm>
              <a:off x="9610343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 hidden="1"/>
            <p:cNvCxnSpPr/>
            <p:nvPr userDrawn="1"/>
          </p:nvCxnSpPr>
          <p:spPr>
            <a:xfrm>
              <a:off x="0" y="551751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 hidden="1"/>
            <p:cNvCxnSpPr/>
            <p:nvPr userDrawn="1"/>
          </p:nvCxnSpPr>
          <p:spPr>
            <a:xfrm>
              <a:off x="-1600" y="1079526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 hidden="1"/>
            <p:cNvCxnSpPr/>
            <p:nvPr userDrawn="1"/>
          </p:nvCxnSpPr>
          <p:spPr>
            <a:xfrm>
              <a:off x="-3200" y="1636176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 hidden="1"/>
            <p:cNvCxnSpPr/>
            <p:nvPr userDrawn="1"/>
          </p:nvCxnSpPr>
          <p:spPr>
            <a:xfrm>
              <a:off x="-13716" y="6587211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 hidden="1"/>
            <p:cNvCxnSpPr/>
            <p:nvPr userDrawn="1"/>
          </p:nvCxnSpPr>
          <p:spPr>
            <a:xfrm>
              <a:off x="-30640" y="40034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 hidden="1"/>
            <p:cNvCxnSpPr/>
            <p:nvPr userDrawn="1"/>
          </p:nvCxnSpPr>
          <p:spPr>
            <a:xfrm>
              <a:off x="0" y="43590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 hidden="1"/>
            <p:cNvCxnSpPr/>
            <p:nvPr userDrawn="1"/>
          </p:nvCxnSpPr>
          <p:spPr>
            <a:xfrm>
              <a:off x="-5646" y="850908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 hidden="1"/>
            <p:cNvCxnSpPr/>
            <p:nvPr userDrawn="1"/>
          </p:nvCxnSpPr>
          <p:spPr>
            <a:xfrm>
              <a:off x="4043" y="1491573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raftStamp" hidden="1"/>
          <p:cNvSpPr txBox="1"/>
          <p:nvPr userDrawn="1">
            <p:custDataLst>
              <p:tags r:id="rId12"/>
            </p:custDataLst>
          </p:nvPr>
        </p:nvSpPr>
        <p:spPr>
          <a:xfrm>
            <a:off x="420624" y="254000"/>
            <a:ext cx="1079500" cy="330200"/>
          </a:xfrm>
          <a:prstGeom prst="rect">
            <a:avLst/>
          </a:prstGeom>
          <a:noFill/>
        </p:spPr>
        <p:txBody>
          <a:bodyPr vert="horz" wrap="non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baseline="0" smtClean="0">
                <a:solidFill>
                  <a:srgbClr val="E60000"/>
                </a:solidFill>
                <a:latin typeface="Frutiger 55 Roman"/>
              </a:rPr>
              <a:t>Draft</a:t>
            </a:r>
            <a:endParaRPr kumimoji="0" lang="en-US" sz="2400" b="1" i="0" u="none" baseline="0" dirty="0">
              <a:solidFill>
                <a:srgbClr val="E60000"/>
              </a:solidFill>
              <a:latin typeface="Frutiger 55 Roman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>
            <p:custDataLst>
              <p:tags r:id="rId13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6989763"/>
            <a:ext cx="870776" cy="318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2x(2 and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LAYOUT SOURCE"/>
          <p:cNvSpPr>
            <a:spLocks noGrp="1"/>
          </p:cNvSpPr>
          <p:nvPr>
            <p:ph type="body" idx="21" hasCustomPrompt="1"/>
            <p:custDataLst>
              <p:tags r:id="rId1"/>
            </p:custDataLst>
          </p:nvPr>
        </p:nvSpPr>
        <p:spPr>
          <a:xfrm>
            <a:off x="420624" y="6254499"/>
            <a:ext cx="4434840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13" name="LAYOUT BODY"/>
          <p:cNvSpPr>
            <a:spLocks noGrp="1"/>
          </p:cNvSpPr>
          <p:nvPr>
            <p:ph idx="19"/>
            <p:custDataLst>
              <p:tags r:id="rId2"/>
            </p:custDataLst>
          </p:nvPr>
        </p:nvSpPr>
        <p:spPr>
          <a:xfrm>
            <a:off x="420624" y="4416554"/>
            <a:ext cx="4434840" cy="1837944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7" name="LAYOUT HEADER"/>
          <p:cNvSpPr>
            <a:spLocks noGrp="1"/>
          </p:cNvSpPr>
          <p:nvPr>
            <p:ph type="body" idx="26" hasCustomPrompt="1"/>
            <p:custDataLst>
              <p:tags r:id="rId3"/>
            </p:custDataLst>
          </p:nvPr>
        </p:nvSpPr>
        <p:spPr>
          <a:xfrm>
            <a:off x="420624" y="4059935"/>
            <a:ext cx="4434840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sp>
        <p:nvSpPr>
          <p:cNvPr id="19" name="LAYOUT SOURCE"/>
          <p:cNvSpPr>
            <a:spLocks noGrp="1"/>
          </p:cNvSpPr>
          <p:nvPr>
            <p:ph type="body" idx="24" hasCustomPrompt="1"/>
            <p:custDataLst>
              <p:tags r:id="rId4"/>
            </p:custDataLst>
          </p:nvPr>
        </p:nvSpPr>
        <p:spPr>
          <a:xfrm>
            <a:off x="5157216" y="6254499"/>
            <a:ext cx="4434840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8" name="LAYOUT BODY"/>
          <p:cNvSpPr>
            <a:spLocks noGrp="1"/>
          </p:cNvSpPr>
          <p:nvPr>
            <p:ph idx="16"/>
            <p:custDataLst>
              <p:tags r:id="rId5"/>
            </p:custDataLst>
          </p:nvPr>
        </p:nvSpPr>
        <p:spPr>
          <a:xfrm>
            <a:off x="5157216" y="1856233"/>
            <a:ext cx="4434840" cy="4407409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6" name="LAYOUT HEADER"/>
          <p:cNvSpPr>
            <a:spLocks noGrp="1"/>
          </p:cNvSpPr>
          <p:nvPr>
            <p:ph type="body" idx="25" hasCustomPrompt="1"/>
            <p:custDataLst>
              <p:tags r:id="rId6"/>
            </p:custDataLst>
          </p:nvPr>
        </p:nvSpPr>
        <p:spPr>
          <a:xfrm>
            <a:off x="5157216" y="1498600"/>
            <a:ext cx="4434840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sp>
        <p:nvSpPr>
          <p:cNvPr id="14" name="LAYOUT SOURCE"/>
          <p:cNvSpPr>
            <a:spLocks noGrp="1"/>
          </p:cNvSpPr>
          <p:nvPr>
            <p:ph type="body" idx="15" hasCustomPrompt="1"/>
            <p:custDataLst>
              <p:tags r:id="rId7"/>
            </p:custDataLst>
          </p:nvPr>
        </p:nvSpPr>
        <p:spPr>
          <a:xfrm>
            <a:off x="420624" y="3694180"/>
            <a:ext cx="4434840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3" name="LAYOUT BODY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420624" y="1856234"/>
            <a:ext cx="4434840" cy="1837944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5" name="LAYOUT HEADER"/>
          <p:cNvSpPr>
            <a:spLocks noGrp="1"/>
          </p:cNvSpPr>
          <p:nvPr>
            <p:ph type="body" idx="14" hasCustomPrompt="1"/>
            <p:custDataLst>
              <p:tags r:id="rId9"/>
            </p:custDataLst>
          </p:nvPr>
        </p:nvSpPr>
        <p:spPr>
          <a:xfrm>
            <a:off x="420624" y="1498600"/>
            <a:ext cx="4434840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cxnSp>
        <p:nvCxnSpPr>
          <p:cNvPr id="63" name="THIN BLUE LINE"/>
          <p:cNvCxnSpPr/>
          <p:nvPr/>
        </p:nvCxnSpPr>
        <p:spPr>
          <a:xfrm>
            <a:off x="420624" y="1033272"/>
            <a:ext cx="918972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AGE HEADING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420624" y="0"/>
            <a:ext cx="9189720" cy="941832"/>
          </a:xfrm>
        </p:spPr>
        <p:txBody>
          <a:bodyPr/>
          <a:lstStyle>
            <a:lvl1pPr>
              <a:defRPr>
                <a:latin typeface="Frutiger 45 Light"/>
              </a:defRPr>
            </a:lvl1pPr>
          </a:lstStyle>
          <a:p>
            <a:pPr lvl="0"/>
            <a:r>
              <a:rPr lang="en-US" dirty="0" smtClean="0"/>
              <a:t>&lt;&lt;Page heading&gt;&gt;</a:t>
            </a:r>
            <a:endParaRPr lang="en-US" dirty="0"/>
          </a:p>
        </p:txBody>
      </p:sp>
      <p:sp>
        <p:nvSpPr>
          <p:cNvPr id="34" name="Slide Number Textbox"/>
          <p:cNvSpPr txBox="1"/>
          <p:nvPr userDrawn="1"/>
        </p:nvSpPr>
        <p:spPr>
          <a:xfrm>
            <a:off x="9208008" y="6858000"/>
            <a:ext cx="411480" cy="384048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noAutofit/>
          </a:bodyPr>
          <a:lstStyle/>
          <a:p>
            <a:pPr algn="r"/>
            <a:fld id="{EB71FFF7-9F05-4969-ABC0-23146D694E35}" type="slidenum">
              <a:rPr lang="en-US" sz="700" smtClean="0"/>
              <a:pPr algn="r"/>
              <a:t>‹#›</a:t>
            </a:fld>
            <a:endParaRPr lang="en-US" sz="700" dirty="0"/>
          </a:p>
        </p:txBody>
      </p:sp>
      <p:sp>
        <p:nvSpPr>
          <p:cNvPr id="36" name="DOCUMENT ID" hidden="1"/>
          <p:cNvSpPr txBox="1"/>
          <p:nvPr userDrawn="1">
            <p:custDataLst>
              <p:tags r:id="rId11"/>
            </p:custDataLst>
          </p:nvPr>
        </p:nvSpPr>
        <p:spPr>
          <a:xfrm>
            <a:off x="2297875" y="420624"/>
            <a:ext cx="7312468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algn="r" defTabSz="1005505" eaLnBrk="1" latinLnBrk="0" hangingPunct="1">
              <a:spcBef>
                <a:spcPct val="20000"/>
              </a:spcBef>
              <a:buSzPct val="120000"/>
              <a:buFont typeface="Symbol" pitchFamily="18" charset="2"/>
              <a:buNone/>
              <a:defRPr sz="600" b="0" baseline="0">
                <a:solidFill>
                  <a:srgbClr val="616161"/>
                </a:solidFill>
                <a:latin typeface="+mn-lt"/>
                <a:cs typeface="Arial" pitchFamily="34" charset="0"/>
              </a:defRPr>
            </a:lvl1pPr>
            <a:lvl2pPr marL="502755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2pPr>
            <a:lvl3pPr marL="1005506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3pPr>
            <a:lvl4pPr marL="1508258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4pPr>
            <a:lvl5pPr marL="2011009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5pPr>
            <a:lvl6pPr marL="2765137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6pPr>
            <a:lvl7pPr marL="3267890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7pPr>
            <a:lvl8pPr marL="3770641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8pPr>
            <a:lvl9pPr marL="4273393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9pPr>
          </a:lstStyle>
          <a:p>
            <a:pPr lvl="0"/>
            <a:r>
              <a:rPr lang="de-CH" dirty="0" smtClean="0"/>
              <a:t>UBSPROD\t516191 [</a:t>
            </a:r>
            <a:r>
              <a:rPr lang="de-CH" dirty="0" err="1" smtClean="0"/>
              <a:t>printed</a:t>
            </a:r>
            <a:r>
              <a:rPr lang="de-CH" dirty="0" smtClean="0"/>
              <a:t>: ____] [</a:t>
            </a:r>
            <a:r>
              <a:rPr lang="de-CH" dirty="0" err="1" smtClean="0"/>
              <a:t>saved</a:t>
            </a:r>
            <a:r>
              <a:rPr lang="de-CH" dirty="0" smtClean="0"/>
              <a:t>: Juni 2, 2017 2:28 PM] P:\Documents\Projects\Swisstext\Less AI </a:t>
            </a:r>
            <a:r>
              <a:rPr lang="de-CH" dirty="0" err="1" smtClean="0"/>
              <a:t>is</a:t>
            </a:r>
            <a:r>
              <a:rPr lang="de-CH" dirty="0" smtClean="0"/>
              <a:t> more.pptx </a:t>
            </a:r>
            <a:endParaRPr lang="de-CH" dirty="0" smtClean="0"/>
          </a:p>
        </p:txBody>
      </p:sp>
      <p:grpSp>
        <p:nvGrpSpPr>
          <p:cNvPr id="37" name="PXP_GRIDLINES" hidden="1"/>
          <p:cNvGrpSpPr/>
          <p:nvPr userDrawn="1"/>
        </p:nvGrpSpPr>
        <p:grpSpPr>
          <a:xfrm>
            <a:off x="-30640" y="0"/>
            <a:ext cx="10093083" cy="7543800"/>
            <a:chOff x="-30640" y="0"/>
            <a:chExt cx="10093083" cy="7543800"/>
          </a:xfrm>
        </p:grpSpPr>
        <p:cxnSp>
          <p:nvCxnSpPr>
            <p:cNvPr id="38" name="Straight Connector 37" hidden="1"/>
            <p:cNvCxnSpPr/>
            <p:nvPr userDrawn="1"/>
          </p:nvCxnSpPr>
          <p:spPr>
            <a:xfrm>
              <a:off x="402594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 hidden="1"/>
            <p:cNvCxnSpPr/>
            <p:nvPr userDrawn="1"/>
          </p:nvCxnSpPr>
          <p:spPr>
            <a:xfrm>
              <a:off x="5029200" y="0"/>
              <a:ext cx="0" cy="754380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 hidden="1"/>
            <p:cNvCxnSpPr/>
            <p:nvPr userDrawn="1"/>
          </p:nvCxnSpPr>
          <p:spPr>
            <a:xfrm>
              <a:off x="9610343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 hidden="1"/>
            <p:cNvCxnSpPr/>
            <p:nvPr userDrawn="1"/>
          </p:nvCxnSpPr>
          <p:spPr>
            <a:xfrm>
              <a:off x="0" y="551751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 hidden="1"/>
            <p:cNvCxnSpPr/>
            <p:nvPr userDrawn="1"/>
          </p:nvCxnSpPr>
          <p:spPr>
            <a:xfrm>
              <a:off x="-1600" y="1079526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 hidden="1"/>
            <p:cNvCxnSpPr/>
            <p:nvPr userDrawn="1"/>
          </p:nvCxnSpPr>
          <p:spPr>
            <a:xfrm>
              <a:off x="-3200" y="1636176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 hidden="1"/>
            <p:cNvCxnSpPr/>
            <p:nvPr userDrawn="1"/>
          </p:nvCxnSpPr>
          <p:spPr>
            <a:xfrm>
              <a:off x="-13716" y="6587211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 hidden="1"/>
            <p:cNvCxnSpPr/>
            <p:nvPr userDrawn="1"/>
          </p:nvCxnSpPr>
          <p:spPr>
            <a:xfrm>
              <a:off x="-30640" y="40034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 hidden="1"/>
            <p:cNvCxnSpPr/>
            <p:nvPr userDrawn="1"/>
          </p:nvCxnSpPr>
          <p:spPr>
            <a:xfrm>
              <a:off x="0" y="43590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 hidden="1"/>
            <p:cNvCxnSpPr/>
            <p:nvPr userDrawn="1"/>
          </p:nvCxnSpPr>
          <p:spPr>
            <a:xfrm>
              <a:off x="-5646" y="850908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 hidden="1"/>
            <p:cNvCxnSpPr/>
            <p:nvPr userDrawn="1"/>
          </p:nvCxnSpPr>
          <p:spPr>
            <a:xfrm>
              <a:off x="4043" y="1491573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raftStamp" hidden="1"/>
          <p:cNvSpPr txBox="1"/>
          <p:nvPr userDrawn="1">
            <p:custDataLst>
              <p:tags r:id="rId12"/>
            </p:custDataLst>
          </p:nvPr>
        </p:nvSpPr>
        <p:spPr>
          <a:xfrm>
            <a:off x="420624" y="254000"/>
            <a:ext cx="1079500" cy="330200"/>
          </a:xfrm>
          <a:prstGeom prst="rect">
            <a:avLst/>
          </a:prstGeom>
          <a:noFill/>
        </p:spPr>
        <p:txBody>
          <a:bodyPr vert="horz" wrap="non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baseline="0" smtClean="0">
                <a:solidFill>
                  <a:srgbClr val="E60000"/>
                </a:solidFill>
                <a:latin typeface="Frutiger 55 Roman"/>
              </a:rPr>
              <a:t>Draft</a:t>
            </a:r>
            <a:endParaRPr kumimoji="0" lang="en-US" sz="2400" b="1" i="0" u="none" baseline="0" dirty="0">
              <a:solidFill>
                <a:srgbClr val="E60000"/>
              </a:solidFill>
              <a:latin typeface="Frutiger 55 Roman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>
            <p:custDataLst>
              <p:tags r:id="rId13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6989763"/>
            <a:ext cx="870776" cy="318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3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LAYOUT SOURCE"/>
          <p:cNvSpPr>
            <a:spLocks noGrp="1"/>
          </p:cNvSpPr>
          <p:nvPr>
            <p:ph type="body" idx="30" hasCustomPrompt="1"/>
            <p:custDataLst>
              <p:tags r:id="rId1"/>
            </p:custDataLst>
          </p:nvPr>
        </p:nvSpPr>
        <p:spPr>
          <a:xfrm>
            <a:off x="6729984" y="6254499"/>
            <a:ext cx="2871216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23" name="LAYOUT BODY"/>
          <p:cNvSpPr>
            <a:spLocks noGrp="1"/>
          </p:cNvSpPr>
          <p:nvPr>
            <p:ph idx="28"/>
            <p:custDataLst>
              <p:tags r:id="rId2"/>
            </p:custDataLst>
          </p:nvPr>
        </p:nvSpPr>
        <p:spPr>
          <a:xfrm>
            <a:off x="6729984" y="4416554"/>
            <a:ext cx="2871216" cy="1837944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8" name="LAYOUT HEADER"/>
          <p:cNvSpPr>
            <a:spLocks noGrp="1"/>
          </p:cNvSpPr>
          <p:nvPr>
            <p:ph type="body" idx="35" hasCustomPrompt="1"/>
            <p:custDataLst>
              <p:tags r:id="rId3"/>
            </p:custDataLst>
          </p:nvPr>
        </p:nvSpPr>
        <p:spPr>
          <a:xfrm>
            <a:off x="6729984" y="4059935"/>
            <a:ext cx="2871216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sp>
        <p:nvSpPr>
          <p:cNvPr id="22" name="LAYOUT SOURCE"/>
          <p:cNvSpPr>
            <a:spLocks noGrp="1"/>
          </p:cNvSpPr>
          <p:nvPr>
            <p:ph type="body" idx="27" hasCustomPrompt="1"/>
            <p:custDataLst>
              <p:tags r:id="rId4"/>
            </p:custDataLst>
          </p:nvPr>
        </p:nvSpPr>
        <p:spPr>
          <a:xfrm>
            <a:off x="3575304" y="6254499"/>
            <a:ext cx="2871216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20" name="LAYOUT BODY"/>
          <p:cNvSpPr>
            <a:spLocks noGrp="1"/>
          </p:cNvSpPr>
          <p:nvPr>
            <p:ph idx="25"/>
            <p:custDataLst>
              <p:tags r:id="rId5"/>
            </p:custDataLst>
          </p:nvPr>
        </p:nvSpPr>
        <p:spPr>
          <a:xfrm>
            <a:off x="3575304" y="4416554"/>
            <a:ext cx="2871216" cy="1837944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7" name="LAYOUT HEADER"/>
          <p:cNvSpPr>
            <a:spLocks noGrp="1"/>
          </p:cNvSpPr>
          <p:nvPr>
            <p:ph type="body" idx="34" hasCustomPrompt="1"/>
            <p:custDataLst>
              <p:tags r:id="rId6"/>
            </p:custDataLst>
          </p:nvPr>
        </p:nvSpPr>
        <p:spPr>
          <a:xfrm>
            <a:off x="3575304" y="4059935"/>
            <a:ext cx="2871216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sp>
        <p:nvSpPr>
          <p:cNvPr id="19" name="LAYOUT SOURCE"/>
          <p:cNvSpPr>
            <a:spLocks noGrp="1"/>
          </p:cNvSpPr>
          <p:nvPr>
            <p:ph type="body" idx="24" hasCustomPrompt="1"/>
            <p:custDataLst>
              <p:tags r:id="rId7"/>
            </p:custDataLst>
          </p:nvPr>
        </p:nvSpPr>
        <p:spPr>
          <a:xfrm>
            <a:off x="420624" y="6254499"/>
            <a:ext cx="2871216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17" name="LAYOUT BODY"/>
          <p:cNvSpPr>
            <a:spLocks noGrp="1"/>
          </p:cNvSpPr>
          <p:nvPr>
            <p:ph idx="22"/>
            <p:custDataLst>
              <p:tags r:id="rId8"/>
            </p:custDataLst>
          </p:nvPr>
        </p:nvSpPr>
        <p:spPr>
          <a:xfrm>
            <a:off x="420624" y="4416554"/>
            <a:ext cx="2871216" cy="1837944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6" name="LAYOUT HEADER"/>
          <p:cNvSpPr>
            <a:spLocks noGrp="1"/>
          </p:cNvSpPr>
          <p:nvPr>
            <p:ph type="body" idx="33" hasCustomPrompt="1"/>
            <p:custDataLst>
              <p:tags r:id="rId9"/>
            </p:custDataLst>
          </p:nvPr>
        </p:nvSpPr>
        <p:spPr>
          <a:xfrm>
            <a:off x="420624" y="4059935"/>
            <a:ext cx="2871216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sp>
        <p:nvSpPr>
          <p:cNvPr id="16" name="LAYOUT SOURCE"/>
          <p:cNvSpPr>
            <a:spLocks noGrp="1"/>
          </p:cNvSpPr>
          <p:nvPr>
            <p:ph type="body" idx="21" hasCustomPrompt="1"/>
            <p:custDataLst>
              <p:tags r:id="rId10"/>
            </p:custDataLst>
          </p:nvPr>
        </p:nvSpPr>
        <p:spPr>
          <a:xfrm>
            <a:off x="6729984" y="3694180"/>
            <a:ext cx="2871216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13" name="LAYOUT BODY"/>
          <p:cNvSpPr>
            <a:spLocks noGrp="1"/>
          </p:cNvSpPr>
          <p:nvPr>
            <p:ph idx="19"/>
            <p:custDataLst>
              <p:tags r:id="rId11"/>
            </p:custDataLst>
          </p:nvPr>
        </p:nvSpPr>
        <p:spPr>
          <a:xfrm>
            <a:off x="6729984" y="1856234"/>
            <a:ext cx="2871216" cy="1837944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5" name="LAYOUT HEADER"/>
          <p:cNvSpPr>
            <a:spLocks noGrp="1"/>
          </p:cNvSpPr>
          <p:nvPr>
            <p:ph type="body" idx="32" hasCustomPrompt="1"/>
            <p:custDataLst>
              <p:tags r:id="rId12"/>
            </p:custDataLst>
          </p:nvPr>
        </p:nvSpPr>
        <p:spPr>
          <a:xfrm>
            <a:off x="6729984" y="1498600"/>
            <a:ext cx="2871216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sp>
        <p:nvSpPr>
          <p:cNvPr id="12" name="LAYOUT SOURCE"/>
          <p:cNvSpPr>
            <a:spLocks noGrp="1"/>
          </p:cNvSpPr>
          <p:nvPr>
            <p:ph type="body" idx="18" hasCustomPrompt="1"/>
            <p:custDataLst>
              <p:tags r:id="rId13"/>
            </p:custDataLst>
          </p:nvPr>
        </p:nvSpPr>
        <p:spPr>
          <a:xfrm>
            <a:off x="3575304" y="3694180"/>
            <a:ext cx="2871216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8" name="LAYOUT BODY"/>
          <p:cNvSpPr>
            <a:spLocks noGrp="1"/>
          </p:cNvSpPr>
          <p:nvPr>
            <p:ph idx="16"/>
            <p:custDataLst>
              <p:tags r:id="rId14"/>
            </p:custDataLst>
          </p:nvPr>
        </p:nvSpPr>
        <p:spPr>
          <a:xfrm>
            <a:off x="3575304" y="1856234"/>
            <a:ext cx="2871216" cy="1837944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4" name="LAYOUT HEADER"/>
          <p:cNvSpPr>
            <a:spLocks noGrp="1"/>
          </p:cNvSpPr>
          <p:nvPr>
            <p:ph type="body" idx="31" hasCustomPrompt="1"/>
            <p:custDataLst>
              <p:tags r:id="rId15"/>
            </p:custDataLst>
          </p:nvPr>
        </p:nvSpPr>
        <p:spPr>
          <a:xfrm>
            <a:off x="3575304" y="1498600"/>
            <a:ext cx="2871216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sp>
        <p:nvSpPr>
          <p:cNvPr id="14" name="LAYOUT SOURCE"/>
          <p:cNvSpPr>
            <a:spLocks noGrp="1"/>
          </p:cNvSpPr>
          <p:nvPr>
            <p:ph type="body" idx="15" hasCustomPrompt="1"/>
            <p:custDataLst>
              <p:tags r:id="rId16"/>
            </p:custDataLst>
          </p:nvPr>
        </p:nvSpPr>
        <p:spPr>
          <a:xfrm>
            <a:off x="420624" y="3694180"/>
            <a:ext cx="2871216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3" name="LAYOUT BODY"/>
          <p:cNvSpPr>
            <a:spLocks noGrp="1"/>
          </p:cNvSpPr>
          <p:nvPr>
            <p:ph idx="1"/>
            <p:custDataLst>
              <p:tags r:id="rId17"/>
            </p:custDataLst>
          </p:nvPr>
        </p:nvSpPr>
        <p:spPr>
          <a:xfrm>
            <a:off x="420624" y="1856234"/>
            <a:ext cx="2871216" cy="1837944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3" name="LAYOUT HEADER"/>
          <p:cNvSpPr>
            <a:spLocks noGrp="1"/>
          </p:cNvSpPr>
          <p:nvPr>
            <p:ph type="body" idx="14" hasCustomPrompt="1"/>
            <p:custDataLst>
              <p:tags r:id="rId18"/>
            </p:custDataLst>
          </p:nvPr>
        </p:nvSpPr>
        <p:spPr>
          <a:xfrm>
            <a:off x="420624" y="1498600"/>
            <a:ext cx="2871216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cxnSp>
        <p:nvCxnSpPr>
          <p:cNvPr id="74" name="THIN BLUE LINE"/>
          <p:cNvCxnSpPr/>
          <p:nvPr/>
        </p:nvCxnSpPr>
        <p:spPr>
          <a:xfrm>
            <a:off x="420624" y="1033272"/>
            <a:ext cx="918972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PAGE HEADING"/>
          <p:cNvSpPr>
            <a:spLocks noGrp="1"/>
          </p:cNvSpPr>
          <p:nvPr>
            <p:ph type="title" hasCustomPrompt="1"/>
            <p:custDataLst>
              <p:tags r:id="rId19"/>
            </p:custDataLst>
          </p:nvPr>
        </p:nvSpPr>
        <p:spPr>
          <a:xfrm>
            <a:off x="420624" y="0"/>
            <a:ext cx="9189720" cy="941832"/>
          </a:xfrm>
        </p:spPr>
        <p:txBody>
          <a:bodyPr/>
          <a:lstStyle>
            <a:lvl1pPr>
              <a:defRPr>
                <a:latin typeface="Frutiger 45 Light"/>
              </a:defRPr>
            </a:lvl1pPr>
          </a:lstStyle>
          <a:p>
            <a:pPr lvl="0"/>
            <a:r>
              <a:rPr lang="en-US" dirty="0" smtClean="0"/>
              <a:t>&lt;&lt;Page heading&gt;&gt;</a:t>
            </a:r>
            <a:endParaRPr lang="en-US" dirty="0"/>
          </a:p>
        </p:txBody>
      </p:sp>
      <p:sp>
        <p:nvSpPr>
          <p:cNvPr id="45" name="Slide Number Textbox"/>
          <p:cNvSpPr txBox="1"/>
          <p:nvPr userDrawn="1"/>
        </p:nvSpPr>
        <p:spPr>
          <a:xfrm>
            <a:off x="9208008" y="6858000"/>
            <a:ext cx="411480" cy="384048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noAutofit/>
          </a:bodyPr>
          <a:lstStyle/>
          <a:p>
            <a:pPr algn="r"/>
            <a:fld id="{86A79529-9704-412A-9627-88623531B893}" type="slidenum">
              <a:rPr lang="en-US" sz="700" smtClean="0"/>
              <a:pPr algn="r"/>
              <a:t>‹#›</a:t>
            </a:fld>
            <a:endParaRPr lang="en-US" sz="700" dirty="0"/>
          </a:p>
        </p:txBody>
      </p:sp>
      <p:sp>
        <p:nvSpPr>
          <p:cNvPr id="47" name="DOCUMENT ID" hidden="1"/>
          <p:cNvSpPr txBox="1"/>
          <p:nvPr userDrawn="1">
            <p:custDataLst>
              <p:tags r:id="rId20"/>
            </p:custDataLst>
          </p:nvPr>
        </p:nvSpPr>
        <p:spPr>
          <a:xfrm>
            <a:off x="2297875" y="420624"/>
            <a:ext cx="7312468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algn="r" defTabSz="1005505" eaLnBrk="1" latinLnBrk="0" hangingPunct="1">
              <a:spcBef>
                <a:spcPct val="20000"/>
              </a:spcBef>
              <a:buSzPct val="120000"/>
              <a:buFont typeface="Symbol" pitchFamily="18" charset="2"/>
              <a:buNone/>
              <a:defRPr sz="600" b="0" baseline="0">
                <a:solidFill>
                  <a:srgbClr val="616161"/>
                </a:solidFill>
                <a:latin typeface="+mn-lt"/>
                <a:cs typeface="Arial" pitchFamily="34" charset="0"/>
              </a:defRPr>
            </a:lvl1pPr>
            <a:lvl2pPr marL="502755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2pPr>
            <a:lvl3pPr marL="1005506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3pPr>
            <a:lvl4pPr marL="1508258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4pPr>
            <a:lvl5pPr marL="2011009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5pPr>
            <a:lvl6pPr marL="2765137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6pPr>
            <a:lvl7pPr marL="3267890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7pPr>
            <a:lvl8pPr marL="3770641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8pPr>
            <a:lvl9pPr marL="4273393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9pPr>
          </a:lstStyle>
          <a:p>
            <a:pPr lvl="0"/>
            <a:r>
              <a:rPr lang="de-CH" dirty="0" smtClean="0"/>
              <a:t>UBSPROD\t516191 [</a:t>
            </a:r>
            <a:r>
              <a:rPr lang="de-CH" dirty="0" err="1" smtClean="0"/>
              <a:t>printed</a:t>
            </a:r>
            <a:r>
              <a:rPr lang="de-CH" dirty="0" smtClean="0"/>
              <a:t>: ____] [</a:t>
            </a:r>
            <a:r>
              <a:rPr lang="de-CH" dirty="0" err="1" smtClean="0"/>
              <a:t>saved</a:t>
            </a:r>
            <a:r>
              <a:rPr lang="de-CH" dirty="0" smtClean="0"/>
              <a:t>: Juni 2, 2017 2:28 PM] P:\Documents\Projects\Swisstext\Less AI </a:t>
            </a:r>
            <a:r>
              <a:rPr lang="de-CH" dirty="0" err="1" smtClean="0"/>
              <a:t>is</a:t>
            </a:r>
            <a:r>
              <a:rPr lang="de-CH" dirty="0" smtClean="0"/>
              <a:t> more.pptx </a:t>
            </a:r>
            <a:endParaRPr lang="de-CH" dirty="0" smtClean="0"/>
          </a:p>
        </p:txBody>
      </p:sp>
      <p:grpSp>
        <p:nvGrpSpPr>
          <p:cNvPr id="48" name="PXP_GRIDLINES" hidden="1"/>
          <p:cNvGrpSpPr/>
          <p:nvPr userDrawn="1"/>
        </p:nvGrpSpPr>
        <p:grpSpPr>
          <a:xfrm>
            <a:off x="-30640" y="0"/>
            <a:ext cx="10093083" cy="7543800"/>
            <a:chOff x="-30640" y="0"/>
            <a:chExt cx="10093083" cy="7543800"/>
          </a:xfrm>
        </p:grpSpPr>
        <p:cxnSp>
          <p:nvCxnSpPr>
            <p:cNvPr id="49" name="Straight Connector 48" hidden="1"/>
            <p:cNvCxnSpPr/>
            <p:nvPr userDrawn="1"/>
          </p:nvCxnSpPr>
          <p:spPr>
            <a:xfrm>
              <a:off x="402594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 hidden="1"/>
            <p:cNvCxnSpPr/>
            <p:nvPr userDrawn="1"/>
          </p:nvCxnSpPr>
          <p:spPr>
            <a:xfrm>
              <a:off x="5029200" y="0"/>
              <a:ext cx="0" cy="754380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 hidden="1"/>
            <p:cNvCxnSpPr/>
            <p:nvPr userDrawn="1"/>
          </p:nvCxnSpPr>
          <p:spPr>
            <a:xfrm>
              <a:off x="9610343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 hidden="1"/>
            <p:cNvCxnSpPr/>
            <p:nvPr userDrawn="1"/>
          </p:nvCxnSpPr>
          <p:spPr>
            <a:xfrm>
              <a:off x="0" y="551751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 hidden="1"/>
            <p:cNvCxnSpPr/>
            <p:nvPr userDrawn="1"/>
          </p:nvCxnSpPr>
          <p:spPr>
            <a:xfrm>
              <a:off x="-1600" y="1079526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 hidden="1"/>
            <p:cNvCxnSpPr/>
            <p:nvPr userDrawn="1"/>
          </p:nvCxnSpPr>
          <p:spPr>
            <a:xfrm>
              <a:off x="-3200" y="1636176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 hidden="1"/>
            <p:cNvCxnSpPr/>
            <p:nvPr userDrawn="1"/>
          </p:nvCxnSpPr>
          <p:spPr>
            <a:xfrm>
              <a:off x="-13716" y="6587211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 hidden="1"/>
            <p:cNvCxnSpPr/>
            <p:nvPr userDrawn="1"/>
          </p:nvCxnSpPr>
          <p:spPr>
            <a:xfrm>
              <a:off x="-30640" y="40034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 hidden="1"/>
            <p:cNvCxnSpPr/>
            <p:nvPr userDrawn="1"/>
          </p:nvCxnSpPr>
          <p:spPr>
            <a:xfrm>
              <a:off x="0" y="43590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 hidden="1"/>
            <p:cNvCxnSpPr/>
            <p:nvPr userDrawn="1"/>
          </p:nvCxnSpPr>
          <p:spPr>
            <a:xfrm>
              <a:off x="-5646" y="850908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 hidden="1"/>
            <p:cNvCxnSpPr/>
            <p:nvPr userDrawn="1"/>
          </p:nvCxnSpPr>
          <p:spPr>
            <a:xfrm>
              <a:off x="4043" y="1491573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raftStamp" hidden="1"/>
          <p:cNvSpPr txBox="1"/>
          <p:nvPr userDrawn="1">
            <p:custDataLst>
              <p:tags r:id="rId21"/>
            </p:custDataLst>
          </p:nvPr>
        </p:nvSpPr>
        <p:spPr>
          <a:xfrm>
            <a:off x="420624" y="254000"/>
            <a:ext cx="1079500" cy="330200"/>
          </a:xfrm>
          <a:prstGeom prst="rect">
            <a:avLst/>
          </a:prstGeom>
          <a:noFill/>
        </p:spPr>
        <p:txBody>
          <a:bodyPr vert="horz" wrap="non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baseline="0" smtClean="0">
                <a:solidFill>
                  <a:srgbClr val="E60000"/>
                </a:solidFill>
                <a:latin typeface="Frutiger 55 Roman"/>
              </a:rPr>
              <a:t>Draft</a:t>
            </a:r>
            <a:endParaRPr kumimoji="0" lang="en-US" sz="2400" b="1" i="0" u="none" baseline="0" dirty="0">
              <a:solidFill>
                <a:srgbClr val="E60000"/>
              </a:solidFill>
              <a:latin typeface="Frutiger 55 Roman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>
            <p:custDataLst>
              <p:tags r:id="rId22"/>
            </p:custDataLst>
          </p:nvPr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6989763"/>
            <a:ext cx="870776" cy="318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claim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THIN BLUE LINE"/>
          <p:cNvCxnSpPr/>
          <p:nvPr/>
        </p:nvCxnSpPr>
        <p:spPr>
          <a:xfrm>
            <a:off x="420624" y="1033272"/>
            <a:ext cx="918972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lide Number Textbox"/>
          <p:cNvSpPr txBox="1"/>
          <p:nvPr userDrawn="1"/>
        </p:nvSpPr>
        <p:spPr>
          <a:xfrm>
            <a:off x="9208008" y="6858000"/>
            <a:ext cx="411480" cy="384048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noAutofit/>
          </a:bodyPr>
          <a:lstStyle/>
          <a:p>
            <a:pPr algn="r"/>
            <a:fld id="{FD2363B6-C2A5-4798-A9CC-51C31EECAC2F}" type="slidenum">
              <a:rPr lang="en-US" sz="700" smtClean="0"/>
              <a:pPr algn="r"/>
              <a:t>‹#›</a:t>
            </a:fld>
            <a:endParaRPr lang="en-US" sz="700" dirty="0"/>
          </a:p>
        </p:txBody>
      </p:sp>
      <p:sp>
        <p:nvSpPr>
          <p:cNvPr id="19" name="DOCUMENT ID" hidden="1"/>
          <p:cNvSpPr txBox="1"/>
          <p:nvPr userDrawn="1">
            <p:custDataLst>
              <p:tags r:id="rId1"/>
            </p:custDataLst>
          </p:nvPr>
        </p:nvSpPr>
        <p:spPr>
          <a:xfrm>
            <a:off x="2297875" y="420624"/>
            <a:ext cx="7312468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algn="r" defTabSz="1005505" eaLnBrk="1" latinLnBrk="0" hangingPunct="1">
              <a:spcBef>
                <a:spcPct val="20000"/>
              </a:spcBef>
              <a:buSzPct val="120000"/>
              <a:buFont typeface="Symbol" pitchFamily="18" charset="2"/>
              <a:buNone/>
              <a:defRPr sz="600" b="0" baseline="0">
                <a:solidFill>
                  <a:srgbClr val="616161"/>
                </a:solidFill>
                <a:latin typeface="+mn-lt"/>
                <a:cs typeface="Arial" pitchFamily="34" charset="0"/>
              </a:defRPr>
            </a:lvl1pPr>
            <a:lvl2pPr marL="502755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2pPr>
            <a:lvl3pPr marL="1005506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3pPr>
            <a:lvl4pPr marL="1508258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4pPr>
            <a:lvl5pPr marL="2011009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5pPr>
            <a:lvl6pPr marL="2765137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6pPr>
            <a:lvl7pPr marL="3267890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7pPr>
            <a:lvl8pPr marL="3770641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8pPr>
            <a:lvl9pPr marL="4273393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9pPr>
          </a:lstStyle>
          <a:p>
            <a:pPr lvl="0"/>
            <a:r>
              <a:rPr lang="de-CH" dirty="0" smtClean="0"/>
              <a:t>UBSPROD\t516191 [</a:t>
            </a:r>
            <a:r>
              <a:rPr lang="de-CH" dirty="0" err="1" smtClean="0"/>
              <a:t>printed</a:t>
            </a:r>
            <a:r>
              <a:rPr lang="de-CH" dirty="0" smtClean="0"/>
              <a:t>: ____] [</a:t>
            </a:r>
            <a:r>
              <a:rPr lang="de-CH" dirty="0" err="1" smtClean="0"/>
              <a:t>saved</a:t>
            </a:r>
            <a:r>
              <a:rPr lang="de-CH" dirty="0" smtClean="0"/>
              <a:t>: Juni 2, 2017 2:28 PM] P:\Documents\Projects\Swisstext\Less AI </a:t>
            </a:r>
            <a:r>
              <a:rPr lang="de-CH" dirty="0" err="1" smtClean="0"/>
              <a:t>is</a:t>
            </a:r>
            <a:r>
              <a:rPr lang="de-CH" dirty="0" smtClean="0"/>
              <a:t> more.pptx </a:t>
            </a:r>
            <a:endParaRPr lang="de-CH" dirty="0" smtClean="0"/>
          </a:p>
        </p:txBody>
      </p:sp>
      <p:grpSp>
        <p:nvGrpSpPr>
          <p:cNvPr id="20" name="PXP_GRIDLINES" hidden="1"/>
          <p:cNvGrpSpPr/>
          <p:nvPr userDrawn="1"/>
        </p:nvGrpSpPr>
        <p:grpSpPr>
          <a:xfrm>
            <a:off x="-30640" y="0"/>
            <a:ext cx="10093083" cy="7543800"/>
            <a:chOff x="-30640" y="0"/>
            <a:chExt cx="10093083" cy="7543800"/>
          </a:xfrm>
        </p:grpSpPr>
        <p:cxnSp>
          <p:nvCxnSpPr>
            <p:cNvPr id="21" name="Straight Connector 20" hidden="1"/>
            <p:cNvCxnSpPr/>
            <p:nvPr userDrawn="1"/>
          </p:nvCxnSpPr>
          <p:spPr>
            <a:xfrm>
              <a:off x="402594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 hidden="1"/>
            <p:cNvCxnSpPr/>
            <p:nvPr userDrawn="1"/>
          </p:nvCxnSpPr>
          <p:spPr>
            <a:xfrm>
              <a:off x="5029200" y="0"/>
              <a:ext cx="0" cy="754380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 hidden="1"/>
            <p:cNvCxnSpPr/>
            <p:nvPr userDrawn="1"/>
          </p:nvCxnSpPr>
          <p:spPr>
            <a:xfrm>
              <a:off x="9610343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 hidden="1"/>
            <p:cNvCxnSpPr/>
            <p:nvPr userDrawn="1"/>
          </p:nvCxnSpPr>
          <p:spPr>
            <a:xfrm>
              <a:off x="0" y="551751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 hidden="1"/>
            <p:cNvCxnSpPr/>
            <p:nvPr userDrawn="1"/>
          </p:nvCxnSpPr>
          <p:spPr>
            <a:xfrm>
              <a:off x="-1600" y="1079526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 hidden="1"/>
            <p:cNvCxnSpPr/>
            <p:nvPr userDrawn="1"/>
          </p:nvCxnSpPr>
          <p:spPr>
            <a:xfrm>
              <a:off x="-3200" y="1636176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 hidden="1"/>
            <p:cNvCxnSpPr/>
            <p:nvPr userDrawn="1"/>
          </p:nvCxnSpPr>
          <p:spPr>
            <a:xfrm>
              <a:off x="-13716" y="6587211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 hidden="1"/>
            <p:cNvCxnSpPr/>
            <p:nvPr userDrawn="1"/>
          </p:nvCxnSpPr>
          <p:spPr>
            <a:xfrm>
              <a:off x="-30640" y="40034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 hidden="1"/>
            <p:cNvCxnSpPr/>
            <p:nvPr userDrawn="1"/>
          </p:nvCxnSpPr>
          <p:spPr>
            <a:xfrm>
              <a:off x="0" y="43590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 hidden="1"/>
            <p:cNvCxnSpPr/>
            <p:nvPr userDrawn="1"/>
          </p:nvCxnSpPr>
          <p:spPr>
            <a:xfrm>
              <a:off x="-5646" y="850908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 hidden="1"/>
            <p:cNvCxnSpPr/>
            <p:nvPr userDrawn="1"/>
          </p:nvCxnSpPr>
          <p:spPr>
            <a:xfrm>
              <a:off x="4043" y="1491573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raftStamp" hidden="1"/>
          <p:cNvSpPr txBox="1"/>
          <p:nvPr userDrawn="1">
            <p:custDataLst>
              <p:tags r:id="rId2"/>
            </p:custDataLst>
          </p:nvPr>
        </p:nvSpPr>
        <p:spPr>
          <a:xfrm>
            <a:off x="420624" y="254000"/>
            <a:ext cx="1079500" cy="330200"/>
          </a:xfrm>
          <a:prstGeom prst="rect">
            <a:avLst/>
          </a:prstGeom>
          <a:noFill/>
        </p:spPr>
        <p:txBody>
          <a:bodyPr vert="horz" wrap="non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baseline="0" smtClean="0">
                <a:solidFill>
                  <a:srgbClr val="E60000"/>
                </a:solidFill>
                <a:latin typeface="Frutiger 55 Roman"/>
              </a:rPr>
              <a:t>Draft</a:t>
            </a:r>
            <a:endParaRPr kumimoji="0" lang="en-US" sz="2400" b="1" i="0" u="none" baseline="0" dirty="0">
              <a:solidFill>
                <a:srgbClr val="E60000"/>
              </a:solidFill>
              <a:latin typeface="Frutiger 55 Roman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6989763"/>
            <a:ext cx="870776" cy="318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THIN BLUE LINE"/>
          <p:cNvCxnSpPr/>
          <p:nvPr/>
        </p:nvCxnSpPr>
        <p:spPr>
          <a:xfrm>
            <a:off x="420624" y="1033272"/>
            <a:ext cx="918972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AGE HEADING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latin typeface="Frutiger 45 Light"/>
              </a:defRPr>
            </a:lvl1pPr>
          </a:lstStyle>
          <a:p>
            <a:pPr lvl="0"/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20" name="Slide Number Textbox"/>
          <p:cNvSpPr txBox="1"/>
          <p:nvPr userDrawn="1"/>
        </p:nvSpPr>
        <p:spPr>
          <a:xfrm>
            <a:off x="9208008" y="6858000"/>
            <a:ext cx="411480" cy="384048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noAutofit/>
          </a:bodyPr>
          <a:lstStyle/>
          <a:p>
            <a:pPr algn="r"/>
            <a:fld id="{F844A95E-171B-43E0-919B-08407017EAD1}" type="slidenum">
              <a:rPr lang="en-US" sz="700" smtClean="0"/>
              <a:pPr algn="r"/>
              <a:t>‹#›</a:t>
            </a:fld>
            <a:endParaRPr lang="en-US" sz="700" dirty="0"/>
          </a:p>
        </p:txBody>
      </p:sp>
      <p:sp>
        <p:nvSpPr>
          <p:cNvPr id="21" name="DOCUMENT ID" hidden="1"/>
          <p:cNvSpPr txBox="1"/>
          <p:nvPr userDrawn="1">
            <p:custDataLst>
              <p:tags r:id="rId2"/>
            </p:custDataLst>
          </p:nvPr>
        </p:nvSpPr>
        <p:spPr>
          <a:xfrm>
            <a:off x="2297875" y="420624"/>
            <a:ext cx="7312468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algn="r" defTabSz="1005505" eaLnBrk="1" latinLnBrk="0" hangingPunct="1">
              <a:spcBef>
                <a:spcPct val="20000"/>
              </a:spcBef>
              <a:buSzPct val="120000"/>
              <a:buFont typeface="Symbol" pitchFamily="18" charset="2"/>
              <a:buNone/>
              <a:defRPr sz="600" b="0" baseline="0">
                <a:solidFill>
                  <a:srgbClr val="616161"/>
                </a:solidFill>
                <a:latin typeface="+mn-lt"/>
                <a:cs typeface="Arial" pitchFamily="34" charset="0"/>
              </a:defRPr>
            </a:lvl1pPr>
            <a:lvl2pPr marL="502755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2pPr>
            <a:lvl3pPr marL="1005506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3pPr>
            <a:lvl4pPr marL="1508258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4pPr>
            <a:lvl5pPr marL="2011009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5pPr>
            <a:lvl6pPr marL="2765137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6pPr>
            <a:lvl7pPr marL="3267890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7pPr>
            <a:lvl8pPr marL="3770641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8pPr>
            <a:lvl9pPr marL="4273393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9pPr>
          </a:lstStyle>
          <a:p>
            <a:pPr lvl="0"/>
            <a:r>
              <a:rPr lang="de-CH" dirty="0" smtClean="0"/>
              <a:t>UBSPROD\t516191 [</a:t>
            </a:r>
            <a:r>
              <a:rPr lang="de-CH" dirty="0" err="1" smtClean="0"/>
              <a:t>printed</a:t>
            </a:r>
            <a:r>
              <a:rPr lang="de-CH" dirty="0" smtClean="0"/>
              <a:t>: ____] [</a:t>
            </a:r>
            <a:r>
              <a:rPr lang="de-CH" dirty="0" err="1" smtClean="0"/>
              <a:t>saved</a:t>
            </a:r>
            <a:r>
              <a:rPr lang="de-CH" dirty="0" smtClean="0"/>
              <a:t>: Juni 2, 2017 2:28 PM] P:\Documents\Projects\Swisstext\Less AI </a:t>
            </a:r>
            <a:r>
              <a:rPr lang="de-CH" dirty="0" err="1" smtClean="0"/>
              <a:t>is</a:t>
            </a:r>
            <a:r>
              <a:rPr lang="de-CH" dirty="0" smtClean="0"/>
              <a:t> more.pptx </a:t>
            </a:r>
            <a:endParaRPr lang="de-CH" dirty="0" smtClean="0"/>
          </a:p>
        </p:txBody>
      </p:sp>
      <p:grpSp>
        <p:nvGrpSpPr>
          <p:cNvPr id="22" name="PXP_GRIDLINES" hidden="1"/>
          <p:cNvGrpSpPr/>
          <p:nvPr userDrawn="1"/>
        </p:nvGrpSpPr>
        <p:grpSpPr>
          <a:xfrm>
            <a:off x="-30640" y="0"/>
            <a:ext cx="10093083" cy="7543800"/>
            <a:chOff x="-30640" y="0"/>
            <a:chExt cx="10093083" cy="7543800"/>
          </a:xfrm>
        </p:grpSpPr>
        <p:cxnSp>
          <p:nvCxnSpPr>
            <p:cNvPr id="23" name="Straight Connector 22" hidden="1"/>
            <p:cNvCxnSpPr/>
            <p:nvPr userDrawn="1"/>
          </p:nvCxnSpPr>
          <p:spPr>
            <a:xfrm>
              <a:off x="402594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 hidden="1"/>
            <p:cNvCxnSpPr/>
            <p:nvPr userDrawn="1"/>
          </p:nvCxnSpPr>
          <p:spPr>
            <a:xfrm>
              <a:off x="5029200" y="0"/>
              <a:ext cx="0" cy="754380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 hidden="1"/>
            <p:cNvCxnSpPr/>
            <p:nvPr userDrawn="1"/>
          </p:nvCxnSpPr>
          <p:spPr>
            <a:xfrm>
              <a:off x="9610343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 hidden="1"/>
            <p:cNvCxnSpPr/>
            <p:nvPr userDrawn="1"/>
          </p:nvCxnSpPr>
          <p:spPr>
            <a:xfrm>
              <a:off x="0" y="551751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 hidden="1"/>
            <p:cNvCxnSpPr/>
            <p:nvPr userDrawn="1"/>
          </p:nvCxnSpPr>
          <p:spPr>
            <a:xfrm>
              <a:off x="-1600" y="1079526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 hidden="1"/>
            <p:cNvCxnSpPr/>
            <p:nvPr userDrawn="1"/>
          </p:nvCxnSpPr>
          <p:spPr>
            <a:xfrm>
              <a:off x="-3200" y="1636176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 hidden="1"/>
            <p:cNvCxnSpPr/>
            <p:nvPr userDrawn="1"/>
          </p:nvCxnSpPr>
          <p:spPr>
            <a:xfrm>
              <a:off x="-13716" y="6587211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 hidden="1"/>
            <p:cNvCxnSpPr/>
            <p:nvPr userDrawn="1"/>
          </p:nvCxnSpPr>
          <p:spPr>
            <a:xfrm>
              <a:off x="-30640" y="40034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 hidden="1"/>
            <p:cNvCxnSpPr/>
            <p:nvPr userDrawn="1"/>
          </p:nvCxnSpPr>
          <p:spPr>
            <a:xfrm>
              <a:off x="0" y="43590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 hidden="1"/>
            <p:cNvCxnSpPr/>
            <p:nvPr userDrawn="1"/>
          </p:nvCxnSpPr>
          <p:spPr>
            <a:xfrm>
              <a:off x="-5646" y="850908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 hidden="1"/>
            <p:cNvCxnSpPr/>
            <p:nvPr userDrawn="1"/>
          </p:nvCxnSpPr>
          <p:spPr>
            <a:xfrm>
              <a:off x="4043" y="1491573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DraftStamp" hidden="1"/>
          <p:cNvSpPr txBox="1"/>
          <p:nvPr userDrawn="1">
            <p:custDataLst>
              <p:tags r:id="rId3"/>
            </p:custDataLst>
          </p:nvPr>
        </p:nvSpPr>
        <p:spPr>
          <a:xfrm>
            <a:off x="420624" y="254000"/>
            <a:ext cx="1079500" cy="330200"/>
          </a:xfrm>
          <a:prstGeom prst="rect">
            <a:avLst/>
          </a:prstGeom>
          <a:noFill/>
        </p:spPr>
        <p:txBody>
          <a:bodyPr vert="horz" wrap="non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baseline="0" smtClean="0">
                <a:solidFill>
                  <a:srgbClr val="E60000"/>
                </a:solidFill>
                <a:latin typeface="Frutiger 55 Roman"/>
              </a:rPr>
              <a:t>Draft</a:t>
            </a:r>
            <a:endParaRPr kumimoji="0" lang="en-US" sz="2400" b="1" i="0" u="none" baseline="0" dirty="0">
              <a:solidFill>
                <a:srgbClr val="E60000"/>
              </a:solidFill>
              <a:latin typeface="Frutiger 55 Roman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6989763"/>
            <a:ext cx="870776" cy="318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Page" preserve="1">
  <p:cSld name="Se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DER TITLE"/>
          <p:cNvSpPr>
            <a:spLocks noGrp="1"/>
          </p:cNvSpPr>
          <p:nvPr>
            <p:ph type="subTitle" idx="1" hasCustomPrompt="1"/>
            <p:custDataLst>
              <p:tags r:id="rId1"/>
            </p:custDataLst>
          </p:nvPr>
        </p:nvSpPr>
        <p:spPr>
          <a:xfrm>
            <a:off x="419735" y="2432304"/>
            <a:ext cx="9189720" cy="103327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 baseline="0">
                <a:solidFill>
                  <a:schemeClr val="tx1"/>
                </a:solidFill>
                <a:latin typeface="Frutiger 45 Light"/>
                <a:ea typeface="Arial Unicode MS" pitchFamily="34" charset="-128"/>
              </a:defRPr>
            </a:lvl1pPr>
            <a:lvl2pPr marL="50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8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1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3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6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19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2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&lt;&lt;Divider title&gt;&gt;</a:t>
            </a:r>
            <a:endParaRPr lang="en-US" dirty="0"/>
          </a:p>
        </p:txBody>
      </p:sp>
      <p:sp>
        <p:nvSpPr>
          <p:cNvPr id="6" name="DIVIDER NUMBER"/>
          <p:cNvSpPr>
            <a:spLocks noGrp="1"/>
          </p:cNvSpPr>
          <p:nvPr>
            <p:ph type="ctrTitle" hasCustomPrompt="1"/>
          </p:nvPr>
        </p:nvSpPr>
        <p:spPr>
          <a:xfrm>
            <a:off x="419735" y="2011680"/>
            <a:ext cx="9189720" cy="384048"/>
          </a:xfrm>
        </p:spPr>
        <p:txBody>
          <a:bodyPr lIns="0" tIns="0" rIns="0" bIns="0" anchor="b" anchorCtr="0">
            <a:noAutofit/>
          </a:bodyPr>
          <a:lstStyle>
            <a:lvl1pPr>
              <a:defRPr sz="1800" baseline="0">
                <a:solidFill>
                  <a:schemeClr val="tx1"/>
                </a:solidFill>
                <a:latin typeface="+mj-lt"/>
                <a:ea typeface="Arial Unicode MS" pitchFamily="34" charset="-128"/>
              </a:defRPr>
            </a:lvl1pPr>
          </a:lstStyle>
          <a:p>
            <a:r>
              <a:rPr lang="en-US" dirty="0" smtClean="0"/>
              <a:t>Click to edit Section / Appendix number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6989763"/>
            <a:ext cx="870776" cy="31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483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OC BODY"/>
          <p:cNvSpPr>
            <a:spLocks noGrp="1"/>
          </p:cNvSpPr>
          <p:nvPr>
            <p:ph type="body" sz="quarter" idx="12"/>
            <p:custDataLst>
              <p:tags r:id="rId1"/>
            </p:custDataLst>
          </p:nvPr>
        </p:nvSpPr>
        <p:spPr>
          <a:xfrm>
            <a:off x="419735" y="1362456"/>
            <a:ext cx="9189720" cy="5198689"/>
          </a:xfrm>
        </p:spPr>
        <p:txBody>
          <a:bodyPr lIns="0" rIns="0">
            <a:noAutofit/>
          </a:bodyPr>
          <a:lstStyle>
            <a:lvl1pPr marL="0" indent="0">
              <a:buNone/>
              <a:defRPr sz="1600">
                <a:latin typeface="Frutiger 55 Roman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7" name="THIN BLUE LINE"/>
          <p:cNvCxnSpPr/>
          <p:nvPr/>
        </p:nvCxnSpPr>
        <p:spPr>
          <a:xfrm>
            <a:off x="419735" y="1033272"/>
            <a:ext cx="918972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OC TITLE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19733" y="3"/>
            <a:ext cx="9189720" cy="941832"/>
          </a:xfrm>
        </p:spPr>
        <p:txBody>
          <a:bodyPr lIns="0" tIns="0" rIns="0" bIns="0" anchor="b" anchorCtr="0">
            <a:normAutofit/>
          </a:bodyPr>
          <a:lstStyle>
            <a:lvl1pPr algn="l">
              <a:lnSpc>
                <a:spcPts val="3200"/>
              </a:lnSpc>
              <a:defRPr sz="3200">
                <a:solidFill>
                  <a:schemeClr val="tx1"/>
                </a:solidFill>
                <a:latin typeface="Frutiger 45 Light"/>
              </a:defRPr>
            </a:lvl1pPr>
          </a:lstStyle>
          <a:p>
            <a:r>
              <a:rPr lang="en-US" dirty="0" smtClean="0"/>
              <a:t>Table of contents</a:t>
            </a:r>
            <a:endParaRPr lang="en-US" dirty="0"/>
          </a:p>
        </p:txBody>
      </p:sp>
      <p:sp>
        <p:nvSpPr>
          <p:cNvPr id="22" name="Slide Number Textbox"/>
          <p:cNvSpPr txBox="1"/>
          <p:nvPr userDrawn="1"/>
        </p:nvSpPr>
        <p:spPr>
          <a:xfrm>
            <a:off x="9208008" y="6858000"/>
            <a:ext cx="411480" cy="384048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noAutofit/>
          </a:bodyPr>
          <a:lstStyle/>
          <a:p>
            <a:pPr algn="r"/>
            <a:fld id="{259A56D2-6EE4-40D3-BDE6-F5CD68556C61}" type="slidenum">
              <a:rPr lang="en-US" sz="700" smtClean="0"/>
              <a:pPr algn="r"/>
              <a:t>‹#›</a:t>
            </a:fld>
            <a:endParaRPr lang="en-US" sz="700" dirty="0"/>
          </a:p>
        </p:txBody>
      </p:sp>
      <p:sp>
        <p:nvSpPr>
          <p:cNvPr id="23" name="DOCUMENT ID" hidden="1"/>
          <p:cNvSpPr txBox="1"/>
          <p:nvPr userDrawn="1">
            <p:custDataLst>
              <p:tags r:id="rId3"/>
            </p:custDataLst>
          </p:nvPr>
        </p:nvSpPr>
        <p:spPr>
          <a:xfrm>
            <a:off x="2297875" y="420624"/>
            <a:ext cx="7312468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algn="r" defTabSz="1005505" eaLnBrk="1" latinLnBrk="0" hangingPunct="1">
              <a:spcBef>
                <a:spcPct val="20000"/>
              </a:spcBef>
              <a:buSzPct val="120000"/>
              <a:buFont typeface="Symbol" pitchFamily="18" charset="2"/>
              <a:buNone/>
              <a:defRPr sz="600" b="0" baseline="0">
                <a:solidFill>
                  <a:srgbClr val="616161"/>
                </a:solidFill>
                <a:latin typeface="+mn-lt"/>
                <a:cs typeface="Arial" pitchFamily="34" charset="0"/>
              </a:defRPr>
            </a:lvl1pPr>
            <a:lvl2pPr marL="502755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2pPr>
            <a:lvl3pPr marL="1005506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3pPr>
            <a:lvl4pPr marL="1508258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4pPr>
            <a:lvl5pPr marL="2011009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5pPr>
            <a:lvl6pPr marL="2765137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6pPr>
            <a:lvl7pPr marL="3267890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7pPr>
            <a:lvl8pPr marL="3770641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8pPr>
            <a:lvl9pPr marL="4273393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9pPr>
          </a:lstStyle>
          <a:p>
            <a:pPr lvl="0"/>
            <a:r>
              <a:rPr lang="de-CH" dirty="0" smtClean="0"/>
              <a:t>UBSPROD\t516191 [</a:t>
            </a:r>
            <a:r>
              <a:rPr lang="de-CH" dirty="0" err="1" smtClean="0"/>
              <a:t>printed</a:t>
            </a:r>
            <a:r>
              <a:rPr lang="de-CH" dirty="0" smtClean="0"/>
              <a:t>: ____] [</a:t>
            </a:r>
            <a:r>
              <a:rPr lang="de-CH" dirty="0" err="1" smtClean="0"/>
              <a:t>saved</a:t>
            </a:r>
            <a:r>
              <a:rPr lang="de-CH" dirty="0" smtClean="0"/>
              <a:t>: Juni 2, 2017 2:28 PM] P:\Documents\Projects\Swisstext\Less AI </a:t>
            </a:r>
            <a:r>
              <a:rPr lang="de-CH" dirty="0" err="1" smtClean="0"/>
              <a:t>is</a:t>
            </a:r>
            <a:r>
              <a:rPr lang="de-CH" dirty="0" smtClean="0"/>
              <a:t> more.pptx </a:t>
            </a:r>
            <a:endParaRPr lang="de-CH" dirty="0" smtClean="0"/>
          </a:p>
        </p:txBody>
      </p:sp>
      <p:grpSp>
        <p:nvGrpSpPr>
          <p:cNvPr id="24" name="PXP_GRIDLINES" hidden="1"/>
          <p:cNvGrpSpPr/>
          <p:nvPr userDrawn="1"/>
        </p:nvGrpSpPr>
        <p:grpSpPr>
          <a:xfrm>
            <a:off x="-30640" y="0"/>
            <a:ext cx="10093083" cy="7543800"/>
            <a:chOff x="-30640" y="0"/>
            <a:chExt cx="10093083" cy="7543800"/>
          </a:xfrm>
        </p:grpSpPr>
        <p:cxnSp>
          <p:nvCxnSpPr>
            <p:cNvPr id="25" name="Straight Connector 24" hidden="1"/>
            <p:cNvCxnSpPr/>
            <p:nvPr userDrawn="1"/>
          </p:nvCxnSpPr>
          <p:spPr>
            <a:xfrm>
              <a:off x="402594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 hidden="1"/>
            <p:cNvCxnSpPr/>
            <p:nvPr userDrawn="1"/>
          </p:nvCxnSpPr>
          <p:spPr>
            <a:xfrm>
              <a:off x="5029200" y="0"/>
              <a:ext cx="0" cy="754380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 hidden="1"/>
            <p:cNvCxnSpPr/>
            <p:nvPr userDrawn="1"/>
          </p:nvCxnSpPr>
          <p:spPr>
            <a:xfrm>
              <a:off x="9610343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 hidden="1"/>
            <p:cNvCxnSpPr/>
            <p:nvPr userDrawn="1"/>
          </p:nvCxnSpPr>
          <p:spPr>
            <a:xfrm>
              <a:off x="0" y="551751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 hidden="1"/>
            <p:cNvCxnSpPr/>
            <p:nvPr userDrawn="1"/>
          </p:nvCxnSpPr>
          <p:spPr>
            <a:xfrm>
              <a:off x="-1600" y="1079526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 hidden="1"/>
            <p:cNvCxnSpPr/>
            <p:nvPr userDrawn="1"/>
          </p:nvCxnSpPr>
          <p:spPr>
            <a:xfrm>
              <a:off x="-3200" y="1636176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 hidden="1"/>
            <p:cNvCxnSpPr/>
            <p:nvPr userDrawn="1"/>
          </p:nvCxnSpPr>
          <p:spPr>
            <a:xfrm>
              <a:off x="-13716" y="6587211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 hidden="1"/>
            <p:cNvCxnSpPr/>
            <p:nvPr userDrawn="1"/>
          </p:nvCxnSpPr>
          <p:spPr>
            <a:xfrm>
              <a:off x="-30640" y="40034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 hidden="1"/>
            <p:cNvCxnSpPr/>
            <p:nvPr userDrawn="1"/>
          </p:nvCxnSpPr>
          <p:spPr>
            <a:xfrm>
              <a:off x="0" y="43590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 hidden="1"/>
            <p:cNvCxnSpPr/>
            <p:nvPr userDrawn="1"/>
          </p:nvCxnSpPr>
          <p:spPr>
            <a:xfrm>
              <a:off x="-5646" y="850908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 hidden="1"/>
            <p:cNvCxnSpPr/>
            <p:nvPr userDrawn="1"/>
          </p:nvCxnSpPr>
          <p:spPr>
            <a:xfrm>
              <a:off x="4043" y="1491573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DraftStamp" hidden="1"/>
          <p:cNvSpPr txBox="1"/>
          <p:nvPr userDrawn="1">
            <p:custDataLst>
              <p:tags r:id="rId4"/>
            </p:custDataLst>
          </p:nvPr>
        </p:nvSpPr>
        <p:spPr>
          <a:xfrm>
            <a:off x="420624" y="254000"/>
            <a:ext cx="1079500" cy="330200"/>
          </a:xfrm>
          <a:prstGeom prst="rect">
            <a:avLst/>
          </a:prstGeom>
          <a:noFill/>
        </p:spPr>
        <p:txBody>
          <a:bodyPr vert="horz" wrap="non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baseline="0" smtClean="0">
                <a:solidFill>
                  <a:srgbClr val="E60000"/>
                </a:solidFill>
                <a:latin typeface="Frutiger 55 Roman"/>
              </a:rPr>
              <a:t>Draft</a:t>
            </a:r>
            <a:endParaRPr kumimoji="0" lang="en-US" sz="2400" b="1" i="0" u="none" baseline="0" dirty="0">
              <a:solidFill>
                <a:srgbClr val="E60000"/>
              </a:solidFill>
              <a:latin typeface="Frutiger 55 Roman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6989763"/>
            <a:ext cx="870776" cy="318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 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AYOUT BODY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20624" y="1852246"/>
            <a:ext cx="9189720" cy="4759691"/>
          </a:xfrm>
        </p:spPr>
        <p:txBody>
          <a:bodyPr lIns="0" tIns="0" rIns="0" bIns="0">
            <a:noAutofit/>
          </a:bodyPr>
          <a:lstStyle>
            <a:lvl1pPr marL="234950" indent="-234950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61963" indent="-236538">
              <a:defRPr sz="1600">
                <a:latin typeface="Frutiger 55 Roman"/>
              </a:defRPr>
            </a:lvl2pPr>
            <a:lvl3pPr marL="688975" indent="-227013">
              <a:buClr>
                <a:schemeClr val="tx1"/>
              </a:buClr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4" indent="-237744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63" name="THIN BLUE LINE"/>
          <p:cNvCxnSpPr/>
          <p:nvPr/>
        </p:nvCxnSpPr>
        <p:spPr>
          <a:xfrm>
            <a:off x="420624" y="1033272"/>
            <a:ext cx="918972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AGE HEADING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latin typeface="Frutiger 45 Light"/>
              </a:defRPr>
            </a:lvl1pPr>
          </a:lstStyle>
          <a:p>
            <a:pPr lvl="0"/>
            <a:r>
              <a:rPr lang="en-US" dirty="0" smtClean="0"/>
              <a:t>&lt;&lt;Page heading&gt;&gt;</a:t>
            </a:r>
            <a:endParaRPr lang="en-US" dirty="0"/>
          </a:p>
        </p:txBody>
      </p:sp>
      <p:sp>
        <p:nvSpPr>
          <p:cNvPr id="20" name="Slide Number Textbox"/>
          <p:cNvSpPr txBox="1"/>
          <p:nvPr userDrawn="1"/>
        </p:nvSpPr>
        <p:spPr>
          <a:xfrm>
            <a:off x="9208008" y="6858000"/>
            <a:ext cx="411480" cy="384048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noAutofit/>
          </a:bodyPr>
          <a:lstStyle/>
          <a:p>
            <a:pPr algn="r"/>
            <a:fld id="{C9C5D969-4CAD-4F29-8B51-07B8CBAF6BF4}" type="slidenum">
              <a:rPr lang="en-US" sz="700" smtClean="0"/>
              <a:pPr algn="r"/>
              <a:t>‹#›</a:t>
            </a:fld>
            <a:endParaRPr lang="en-US" sz="700" dirty="0"/>
          </a:p>
        </p:txBody>
      </p:sp>
      <p:sp>
        <p:nvSpPr>
          <p:cNvPr id="21" name="DOCUMENT ID" hidden="1"/>
          <p:cNvSpPr txBox="1"/>
          <p:nvPr userDrawn="1">
            <p:custDataLst>
              <p:tags r:id="rId3"/>
            </p:custDataLst>
          </p:nvPr>
        </p:nvSpPr>
        <p:spPr>
          <a:xfrm>
            <a:off x="2297875" y="420624"/>
            <a:ext cx="7312468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algn="r" defTabSz="1005505" eaLnBrk="1" latinLnBrk="0" hangingPunct="1">
              <a:spcBef>
                <a:spcPct val="20000"/>
              </a:spcBef>
              <a:buSzPct val="120000"/>
              <a:buFont typeface="Symbol" pitchFamily="18" charset="2"/>
              <a:buNone/>
              <a:defRPr sz="600" b="0" baseline="0">
                <a:solidFill>
                  <a:srgbClr val="616161"/>
                </a:solidFill>
                <a:latin typeface="+mn-lt"/>
                <a:cs typeface="Arial" pitchFamily="34" charset="0"/>
              </a:defRPr>
            </a:lvl1pPr>
            <a:lvl2pPr marL="502755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2pPr>
            <a:lvl3pPr marL="1005506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3pPr>
            <a:lvl4pPr marL="1508258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4pPr>
            <a:lvl5pPr marL="2011009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5pPr>
            <a:lvl6pPr marL="2765137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6pPr>
            <a:lvl7pPr marL="3267890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7pPr>
            <a:lvl8pPr marL="3770641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8pPr>
            <a:lvl9pPr marL="4273393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9pPr>
          </a:lstStyle>
          <a:p>
            <a:pPr lvl="0"/>
            <a:r>
              <a:rPr lang="de-CH" dirty="0" smtClean="0"/>
              <a:t>UBSPROD\t516191 [</a:t>
            </a:r>
            <a:r>
              <a:rPr lang="de-CH" dirty="0" err="1" smtClean="0"/>
              <a:t>printed</a:t>
            </a:r>
            <a:r>
              <a:rPr lang="de-CH" dirty="0" smtClean="0"/>
              <a:t>: ____] [</a:t>
            </a:r>
            <a:r>
              <a:rPr lang="de-CH" dirty="0" err="1" smtClean="0"/>
              <a:t>saved</a:t>
            </a:r>
            <a:r>
              <a:rPr lang="de-CH" dirty="0" smtClean="0"/>
              <a:t>: Juni 2, 2017 2:28 PM] P:\Documents\Projects\Swisstext\Less AI </a:t>
            </a:r>
            <a:r>
              <a:rPr lang="de-CH" dirty="0" err="1" smtClean="0"/>
              <a:t>is</a:t>
            </a:r>
            <a:r>
              <a:rPr lang="de-CH" dirty="0" smtClean="0"/>
              <a:t> more.pptx </a:t>
            </a:r>
            <a:endParaRPr lang="de-CH" dirty="0" smtClean="0"/>
          </a:p>
        </p:txBody>
      </p:sp>
      <p:grpSp>
        <p:nvGrpSpPr>
          <p:cNvPr id="22" name="PXP_GRIDLINES" hidden="1"/>
          <p:cNvGrpSpPr/>
          <p:nvPr userDrawn="1"/>
        </p:nvGrpSpPr>
        <p:grpSpPr>
          <a:xfrm>
            <a:off x="-30640" y="0"/>
            <a:ext cx="10093083" cy="7543800"/>
            <a:chOff x="-30640" y="0"/>
            <a:chExt cx="10093083" cy="7543800"/>
          </a:xfrm>
        </p:grpSpPr>
        <p:cxnSp>
          <p:nvCxnSpPr>
            <p:cNvPr id="23" name="Straight Connector 22" hidden="1"/>
            <p:cNvCxnSpPr/>
            <p:nvPr userDrawn="1"/>
          </p:nvCxnSpPr>
          <p:spPr>
            <a:xfrm>
              <a:off x="402594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 hidden="1"/>
            <p:cNvCxnSpPr/>
            <p:nvPr userDrawn="1"/>
          </p:nvCxnSpPr>
          <p:spPr>
            <a:xfrm>
              <a:off x="5029200" y="0"/>
              <a:ext cx="0" cy="754380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 hidden="1"/>
            <p:cNvCxnSpPr/>
            <p:nvPr userDrawn="1"/>
          </p:nvCxnSpPr>
          <p:spPr>
            <a:xfrm>
              <a:off x="9610343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 hidden="1"/>
            <p:cNvCxnSpPr/>
            <p:nvPr userDrawn="1"/>
          </p:nvCxnSpPr>
          <p:spPr>
            <a:xfrm>
              <a:off x="0" y="551751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 hidden="1"/>
            <p:cNvCxnSpPr/>
            <p:nvPr userDrawn="1"/>
          </p:nvCxnSpPr>
          <p:spPr>
            <a:xfrm>
              <a:off x="-1600" y="1079526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 hidden="1"/>
            <p:cNvCxnSpPr/>
            <p:nvPr userDrawn="1"/>
          </p:nvCxnSpPr>
          <p:spPr>
            <a:xfrm>
              <a:off x="-3200" y="1636176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 hidden="1"/>
            <p:cNvCxnSpPr/>
            <p:nvPr userDrawn="1"/>
          </p:nvCxnSpPr>
          <p:spPr>
            <a:xfrm>
              <a:off x="-13716" y="6587211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 hidden="1"/>
            <p:cNvCxnSpPr/>
            <p:nvPr userDrawn="1"/>
          </p:nvCxnSpPr>
          <p:spPr>
            <a:xfrm>
              <a:off x="-30640" y="40034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 hidden="1"/>
            <p:cNvCxnSpPr/>
            <p:nvPr userDrawn="1"/>
          </p:nvCxnSpPr>
          <p:spPr>
            <a:xfrm>
              <a:off x="0" y="43590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 hidden="1"/>
            <p:cNvCxnSpPr/>
            <p:nvPr userDrawn="1"/>
          </p:nvCxnSpPr>
          <p:spPr>
            <a:xfrm>
              <a:off x="-5646" y="850908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 hidden="1"/>
            <p:cNvCxnSpPr/>
            <p:nvPr userDrawn="1"/>
          </p:nvCxnSpPr>
          <p:spPr>
            <a:xfrm>
              <a:off x="4043" y="1491573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raftStamp" hidden="1"/>
          <p:cNvSpPr txBox="1"/>
          <p:nvPr userDrawn="1">
            <p:custDataLst>
              <p:tags r:id="rId4"/>
            </p:custDataLst>
          </p:nvPr>
        </p:nvSpPr>
        <p:spPr>
          <a:xfrm>
            <a:off x="420624" y="254000"/>
            <a:ext cx="1079500" cy="330200"/>
          </a:xfrm>
          <a:prstGeom prst="rect">
            <a:avLst/>
          </a:prstGeom>
          <a:noFill/>
        </p:spPr>
        <p:txBody>
          <a:bodyPr vert="horz" wrap="non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baseline="0" smtClean="0">
                <a:solidFill>
                  <a:srgbClr val="E60000"/>
                </a:solidFill>
                <a:latin typeface="Frutiger 55 Roman"/>
              </a:rPr>
              <a:t>Draft</a:t>
            </a:r>
            <a:endParaRPr kumimoji="0" lang="en-US" sz="2400" b="1" i="0" u="none" baseline="0" dirty="0">
              <a:solidFill>
                <a:srgbClr val="E60000"/>
              </a:solidFill>
              <a:latin typeface="Frutiger 55 Roman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6989763"/>
            <a:ext cx="870776" cy="318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THIN BLUE LINE"/>
          <p:cNvCxnSpPr/>
          <p:nvPr/>
        </p:nvCxnSpPr>
        <p:spPr>
          <a:xfrm>
            <a:off x="420624" y="1033272"/>
            <a:ext cx="918972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AGE HEADING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20624" y="0"/>
            <a:ext cx="9189720" cy="941832"/>
          </a:xfrm>
        </p:spPr>
        <p:txBody>
          <a:bodyPr/>
          <a:lstStyle>
            <a:lvl1pPr>
              <a:defRPr>
                <a:latin typeface="Frutiger 45 Light"/>
              </a:defRPr>
            </a:lvl1pPr>
          </a:lstStyle>
          <a:p>
            <a:pPr lvl="0"/>
            <a:r>
              <a:rPr lang="en-US" dirty="0" smtClean="0"/>
              <a:t>&lt;&lt;Page heading&gt;&gt;</a:t>
            </a:r>
            <a:endParaRPr lang="en-US" dirty="0"/>
          </a:p>
        </p:txBody>
      </p:sp>
      <p:sp>
        <p:nvSpPr>
          <p:cNvPr id="20" name="Slide Number Textbox"/>
          <p:cNvSpPr txBox="1"/>
          <p:nvPr userDrawn="1"/>
        </p:nvSpPr>
        <p:spPr>
          <a:xfrm>
            <a:off x="9208008" y="6858000"/>
            <a:ext cx="411480" cy="384048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noAutofit/>
          </a:bodyPr>
          <a:lstStyle/>
          <a:p>
            <a:pPr algn="r"/>
            <a:fld id="{94976F55-9089-48EE-AE68-8E9544398D42}" type="slidenum">
              <a:rPr lang="en-US" sz="700" smtClean="0"/>
              <a:pPr algn="r"/>
              <a:t>‹#›</a:t>
            </a:fld>
            <a:endParaRPr lang="en-US" sz="700" dirty="0"/>
          </a:p>
        </p:txBody>
      </p:sp>
      <p:sp>
        <p:nvSpPr>
          <p:cNvPr id="22" name="DOCUMENT ID" hidden="1"/>
          <p:cNvSpPr txBox="1"/>
          <p:nvPr userDrawn="1">
            <p:custDataLst>
              <p:tags r:id="rId2"/>
            </p:custDataLst>
          </p:nvPr>
        </p:nvSpPr>
        <p:spPr>
          <a:xfrm>
            <a:off x="2296670" y="420624"/>
            <a:ext cx="7312468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algn="r" defTabSz="1005505" eaLnBrk="1" latinLnBrk="0" hangingPunct="1">
              <a:spcBef>
                <a:spcPct val="20000"/>
              </a:spcBef>
              <a:buSzPct val="120000"/>
              <a:buFont typeface="Symbol" pitchFamily="18" charset="2"/>
              <a:buNone/>
              <a:defRPr sz="600" b="0" baseline="0">
                <a:solidFill>
                  <a:srgbClr val="616161"/>
                </a:solidFill>
                <a:latin typeface="+mn-lt"/>
                <a:cs typeface="Arial" pitchFamily="34" charset="0"/>
              </a:defRPr>
            </a:lvl1pPr>
            <a:lvl2pPr marL="502755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2pPr>
            <a:lvl3pPr marL="1005506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3pPr>
            <a:lvl4pPr marL="1508258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4pPr>
            <a:lvl5pPr marL="2011009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5pPr>
            <a:lvl6pPr marL="2765137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6pPr>
            <a:lvl7pPr marL="3267890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7pPr>
            <a:lvl8pPr marL="3770641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8pPr>
            <a:lvl9pPr marL="4273393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9pPr>
          </a:lstStyle>
          <a:p>
            <a:pPr lvl="0"/>
            <a:r>
              <a:rPr lang="de-CH" dirty="0" smtClean="0"/>
              <a:t>UBSPROD\t516191 [</a:t>
            </a:r>
            <a:r>
              <a:rPr lang="de-CH" dirty="0" err="1" smtClean="0"/>
              <a:t>printed</a:t>
            </a:r>
            <a:r>
              <a:rPr lang="de-CH" dirty="0" smtClean="0"/>
              <a:t>: ____] [</a:t>
            </a:r>
            <a:r>
              <a:rPr lang="de-CH" dirty="0" err="1" smtClean="0"/>
              <a:t>saved</a:t>
            </a:r>
            <a:r>
              <a:rPr lang="de-CH" dirty="0" smtClean="0"/>
              <a:t>: Juni 2, 2017 2:28 PM] P:\Documents\Projects\Swisstext\Less AI </a:t>
            </a:r>
            <a:r>
              <a:rPr lang="de-CH" dirty="0" err="1" smtClean="0"/>
              <a:t>is</a:t>
            </a:r>
            <a:r>
              <a:rPr lang="de-CH" dirty="0" smtClean="0"/>
              <a:t> more.pptx </a:t>
            </a:r>
            <a:endParaRPr lang="de-CH" dirty="0" smtClean="0"/>
          </a:p>
        </p:txBody>
      </p:sp>
      <p:grpSp>
        <p:nvGrpSpPr>
          <p:cNvPr id="23" name="PXP_GRIDLINES" hidden="1"/>
          <p:cNvGrpSpPr/>
          <p:nvPr userDrawn="1"/>
        </p:nvGrpSpPr>
        <p:grpSpPr>
          <a:xfrm>
            <a:off x="-30640" y="0"/>
            <a:ext cx="10093083" cy="7543800"/>
            <a:chOff x="-30640" y="0"/>
            <a:chExt cx="10093083" cy="7543800"/>
          </a:xfrm>
        </p:grpSpPr>
        <p:cxnSp>
          <p:nvCxnSpPr>
            <p:cNvPr id="24" name="Straight Connector 23" hidden="1"/>
            <p:cNvCxnSpPr/>
            <p:nvPr userDrawn="1"/>
          </p:nvCxnSpPr>
          <p:spPr>
            <a:xfrm>
              <a:off x="402594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 hidden="1"/>
            <p:cNvCxnSpPr/>
            <p:nvPr userDrawn="1"/>
          </p:nvCxnSpPr>
          <p:spPr>
            <a:xfrm>
              <a:off x="5029200" y="0"/>
              <a:ext cx="0" cy="754380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 hidden="1"/>
            <p:cNvCxnSpPr/>
            <p:nvPr userDrawn="1"/>
          </p:nvCxnSpPr>
          <p:spPr>
            <a:xfrm>
              <a:off x="9610343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 hidden="1"/>
            <p:cNvCxnSpPr/>
            <p:nvPr userDrawn="1"/>
          </p:nvCxnSpPr>
          <p:spPr>
            <a:xfrm>
              <a:off x="0" y="551751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 hidden="1"/>
            <p:cNvCxnSpPr/>
            <p:nvPr userDrawn="1"/>
          </p:nvCxnSpPr>
          <p:spPr>
            <a:xfrm>
              <a:off x="-1600" y="1079526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 hidden="1"/>
            <p:cNvCxnSpPr/>
            <p:nvPr userDrawn="1"/>
          </p:nvCxnSpPr>
          <p:spPr>
            <a:xfrm>
              <a:off x="-3200" y="1636176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 hidden="1"/>
            <p:cNvCxnSpPr/>
            <p:nvPr userDrawn="1"/>
          </p:nvCxnSpPr>
          <p:spPr>
            <a:xfrm>
              <a:off x="-13716" y="6587211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 hidden="1"/>
            <p:cNvCxnSpPr/>
            <p:nvPr userDrawn="1"/>
          </p:nvCxnSpPr>
          <p:spPr>
            <a:xfrm>
              <a:off x="-30640" y="40034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 hidden="1"/>
            <p:cNvCxnSpPr/>
            <p:nvPr userDrawn="1"/>
          </p:nvCxnSpPr>
          <p:spPr>
            <a:xfrm>
              <a:off x="0" y="43590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 hidden="1"/>
            <p:cNvCxnSpPr/>
            <p:nvPr userDrawn="1"/>
          </p:nvCxnSpPr>
          <p:spPr>
            <a:xfrm>
              <a:off x="-5646" y="850908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 hidden="1"/>
            <p:cNvCxnSpPr/>
            <p:nvPr userDrawn="1"/>
          </p:nvCxnSpPr>
          <p:spPr>
            <a:xfrm>
              <a:off x="4043" y="1491573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raftStamp" hidden="1"/>
          <p:cNvSpPr txBox="1"/>
          <p:nvPr userDrawn="1">
            <p:custDataLst>
              <p:tags r:id="rId3"/>
            </p:custDataLst>
          </p:nvPr>
        </p:nvSpPr>
        <p:spPr>
          <a:xfrm>
            <a:off x="420624" y="254000"/>
            <a:ext cx="1079500" cy="330200"/>
          </a:xfrm>
          <a:prstGeom prst="rect">
            <a:avLst/>
          </a:prstGeom>
          <a:noFill/>
        </p:spPr>
        <p:txBody>
          <a:bodyPr vert="horz" wrap="non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baseline="0" smtClean="0">
                <a:solidFill>
                  <a:srgbClr val="E60000"/>
                </a:solidFill>
                <a:latin typeface="Frutiger 55 Roman"/>
              </a:rPr>
              <a:t>Draft</a:t>
            </a:r>
            <a:endParaRPr kumimoji="0" lang="en-US" sz="2400" b="1" i="0" u="none" baseline="0" dirty="0">
              <a:solidFill>
                <a:srgbClr val="E60000"/>
              </a:solidFill>
              <a:latin typeface="Frutiger 55 Roman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6989763"/>
            <a:ext cx="870776" cy="318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1x1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AYOUT SOURCE"/>
          <p:cNvSpPr>
            <a:spLocks noGrp="1"/>
          </p:cNvSpPr>
          <p:nvPr>
            <p:ph type="body" idx="15" hasCustomPrompt="1"/>
            <p:custDataLst>
              <p:tags r:id="rId1"/>
            </p:custDataLst>
          </p:nvPr>
        </p:nvSpPr>
        <p:spPr>
          <a:xfrm>
            <a:off x="420624" y="6263642"/>
            <a:ext cx="9189720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3" name="LAYOUT BODY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20624" y="1856233"/>
            <a:ext cx="9189720" cy="4407409"/>
          </a:xfrm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 defTabSz="914400">
              <a:buSzPct val="84000"/>
              <a:defRPr sz="1600">
                <a:latin typeface="Frutiger 55 Roman"/>
              </a:defRPr>
            </a:lvl4pPr>
            <a:lvl5pPr marL="1152140" indent="-237744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8" name="LAYOUT HEADER"/>
          <p:cNvSpPr>
            <a:spLocks noGrp="1"/>
          </p:cNvSpPr>
          <p:nvPr>
            <p:ph type="body" idx="14" hasCustomPrompt="1"/>
            <p:custDataLst>
              <p:tags r:id="rId3"/>
            </p:custDataLst>
          </p:nvPr>
        </p:nvSpPr>
        <p:spPr>
          <a:xfrm>
            <a:off x="420624" y="1498600"/>
            <a:ext cx="9189720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cxnSp>
        <p:nvCxnSpPr>
          <p:cNvPr id="54" name="THIN BLUE LINE"/>
          <p:cNvCxnSpPr/>
          <p:nvPr/>
        </p:nvCxnSpPr>
        <p:spPr>
          <a:xfrm>
            <a:off x="420624" y="1033272"/>
            <a:ext cx="918972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AGE HEADING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420624" y="0"/>
            <a:ext cx="9189720" cy="941832"/>
          </a:xfrm>
        </p:spPr>
        <p:txBody>
          <a:bodyPr/>
          <a:lstStyle>
            <a:lvl1pPr>
              <a:defRPr>
                <a:latin typeface="Frutiger 45 Light"/>
              </a:defRPr>
            </a:lvl1pPr>
          </a:lstStyle>
          <a:p>
            <a:pPr lvl="0"/>
            <a:r>
              <a:rPr lang="en-US" dirty="0" smtClean="0"/>
              <a:t>&lt;&lt;Page heading&gt;&gt;</a:t>
            </a:r>
            <a:endParaRPr lang="en-US" dirty="0"/>
          </a:p>
        </p:txBody>
      </p:sp>
      <p:sp>
        <p:nvSpPr>
          <p:cNvPr id="25" name="Slide Number Textbox"/>
          <p:cNvSpPr txBox="1"/>
          <p:nvPr userDrawn="1"/>
        </p:nvSpPr>
        <p:spPr>
          <a:xfrm>
            <a:off x="9208008" y="6858000"/>
            <a:ext cx="411480" cy="384048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noAutofit/>
          </a:bodyPr>
          <a:lstStyle/>
          <a:p>
            <a:pPr algn="r"/>
            <a:fld id="{855E24D6-7D0A-470C-80AD-CB9E4DCBF649}" type="slidenum">
              <a:rPr lang="en-US" sz="700" smtClean="0"/>
              <a:pPr algn="r"/>
              <a:t>‹#›</a:t>
            </a:fld>
            <a:endParaRPr lang="en-US" sz="700" dirty="0"/>
          </a:p>
        </p:txBody>
      </p:sp>
      <p:sp>
        <p:nvSpPr>
          <p:cNvPr id="27" name="DOCUMENT ID" hidden="1"/>
          <p:cNvSpPr txBox="1"/>
          <p:nvPr userDrawn="1">
            <p:custDataLst>
              <p:tags r:id="rId5"/>
            </p:custDataLst>
          </p:nvPr>
        </p:nvSpPr>
        <p:spPr>
          <a:xfrm>
            <a:off x="2297875" y="420624"/>
            <a:ext cx="7312468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algn="r" defTabSz="1005505" eaLnBrk="1" latinLnBrk="0" hangingPunct="1">
              <a:spcBef>
                <a:spcPct val="20000"/>
              </a:spcBef>
              <a:buSzPct val="120000"/>
              <a:buFont typeface="Symbol" pitchFamily="18" charset="2"/>
              <a:buNone/>
              <a:defRPr sz="600" b="0" baseline="0">
                <a:solidFill>
                  <a:srgbClr val="616161"/>
                </a:solidFill>
                <a:latin typeface="+mn-lt"/>
                <a:cs typeface="Arial" pitchFamily="34" charset="0"/>
              </a:defRPr>
            </a:lvl1pPr>
            <a:lvl2pPr marL="502755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2pPr>
            <a:lvl3pPr marL="1005506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3pPr>
            <a:lvl4pPr marL="1508258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4pPr>
            <a:lvl5pPr marL="2011009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5pPr>
            <a:lvl6pPr marL="2765137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6pPr>
            <a:lvl7pPr marL="3267890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7pPr>
            <a:lvl8pPr marL="3770641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8pPr>
            <a:lvl9pPr marL="4273393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9pPr>
          </a:lstStyle>
          <a:p>
            <a:pPr lvl="0"/>
            <a:r>
              <a:rPr lang="de-CH" dirty="0" smtClean="0"/>
              <a:t>UBSPROD\t516191 [</a:t>
            </a:r>
            <a:r>
              <a:rPr lang="de-CH" dirty="0" err="1" smtClean="0"/>
              <a:t>printed</a:t>
            </a:r>
            <a:r>
              <a:rPr lang="de-CH" dirty="0" smtClean="0"/>
              <a:t>: ____] [</a:t>
            </a:r>
            <a:r>
              <a:rPr lang="de-CH" dirty="0" err="1" smtClean="0"/>
              <a:t>saved</a:t>
            </a:r>
            <a:r>
              <a:rPr lang="de-CH" dirty="0" smtClean="0"/>
              <a:t>: Juni 2, 2017 2:28 PM] P:\Documents\Projects\Swisstext\Less AI </a:t>
            </a:r>
            <a:r>
              <a:rPr lang="de-CH" dirty="0" err="1" smtClean="0"/>
              <a:t>is</a:t>
            </a:r>
            <a:r>
              <a:rPr lang="de-CH" dirty="0" smtClean="0"/>
              <a:t> more.pptx </a:t>
            </a:r>
            <a:endParaRPr lang="de-CH" dirty="0" smtClean="0"/>
          </a:p>
        </p:txBody>
      </p:sp>
      <p:grpSp>
        <p:nvGrpSpPr>
          <p:cNvPr id="28" name="PXP_GRIDLINES" hidden="1"/>
          <p:cNvGrpSpPr/>
          <p:nvPr userDrawn="1"/>
        </p:nvGrpSpPr>
        <p:grpSpPr>
          <a:xfrm>
            <a:off x="-30640" y="0"/>
            <a:ext cx="10093083" cy="7543800"/>
            <a:chOff x="-30640" y="0"/>
            <a:chExt cx="10093083" cy="7543800"/>
          </a:xfrm>
        </p:grpSpPr>
        <p:cxnSp>
          <p:nvCxnSpPr>
            <p:cNvPr id="29" name="Straight Connector 28" hidden="1"/>
            <p:cNvCxnSpPr/>
            <p:nvPr userDrawn="1"/>
          </p:nvCxnSpPr>
          <p:spPr>
            <a:xfrm>
              <a:off x="402594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 hidden="1"/>
            <p:cNvCxnSpPr/>
            <p:nvPr userDrawn="1"/>
          </p:nvCxnSpPr>
          <p:spPr>
            <a:xfrm>
              <a:off x="5029200" y="0"/>
              <a:ext cx="0" cy="754380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 hidden="1"/>
            <p:cNvCxnSpPr/>
            <p:nvPr userDrawn="1"/>
          </p:nvCxnSpPr>
          <p:spPr>
            <a:xfrm>
              <a:off x="9610343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 hidden="1"/>
            <p:cNvCxnSpPr/>
            <p:nvPr userDrawn="1"/>
          </p:nvCxnSpPr>
          <p:spPr>
            <a:xfrm>
              <a:off x="0" y="551751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 hidden="1"/>
            <p:cNvCxnSpPr/>
            <p:nvPr userDrawn="1"/>
          </p:nvCxnSpPr>
          <p:spPr>
            <a:xfrm>
              <a:off x="-1600" y="1079526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 hidden="1"/>
            <p:cNvCxnSpPr/>
            <p:nvPr userDrawn="1"/>
          </p:nvCxnSpPr>
          <p:spPr>
            <a:xfrm>
              <a:off x="-3200" y="1636176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 hidden="1"/>
            <p:cNvCxnSpPr/>
            <p:nvPr userDrawn="1"/>
          </p:nvCxnSpPr>
          <p:spPr>
            <a:xfrm>
              <a:off x="-13716" y="6587211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 hidden="1"/>
            <p:cNvCxnSpPr/>
            <p:nvPr userDrawn="1"/>
          </p:nvCxnSpPr>
          <p:spPr>
            <a:xfrm>
              <a:off x="-30640" y="40034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 hidden="1"/>
            <p:cNvCxnSpPr/>
            <p:nvPr userDrawn="1"/>
          </p:nvCxnSpPr>
          <p:spPr>
            <a:xfrm>
              <a:off x="0" y="43590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 hidden="1"/>
            <p:cNvCxnSpPr/>
            <p:nvPr userDrawn="1"/>
          </p:nvCxnSpPr>
          <p:spPr>
            <a:xfrm>
              <a:off x="-5646" y="850908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 hidden="1"/>
            <p:cNvCxnSpPr/>
            <p:nvPr userDrawn="1"/>
          </p:nvCxnSpPr>
          <p:spPr>
            <a:xfrm>
              <a:off x="4043" y="1491573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raftStamp" hidden="1"/>
          <p:cNvSpPr txBox="1"/>
          <p:nvPr userDrawn="1">
            <p:custDataLst>
              <p:tags r:id="rId6"/>
            </p:custDataLst>
          </p:nvPr>
        </p:nvSpPr>
        <p:spPr>
          <a:xfrm>
            <a:off x="420624" y="254000"/>
            <a:ext cx="1079500" cy="330200"/>
          </a:xfrm>
          <a:prstGeom prst="rect">
            <a:avLst/>
          </a:prstGeom>
          <a:noFill/>
        </p:spPr>
        <p:txBody>
          <a:bodyPr vert="horz" wrap="non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baseline="0" smtClean="0">
                <a:solidFill>
                  <a:srgbClr val="E60000"/>
                </a:solidFill>
                <a:latin typeface="Frutiger 55 Roman"/>
              </a:rPr>
              <a:t>Draft</a:t>
            </a:r>
            <a:endParaRPr kumimoji="0" lang="en-US" sz="2400" b="1" i="0" u="none" baseline="0" dirty="0">
              <a:solidFill>
                <a:srgbClr val="E60000"/>
              </a:solidFill>
              <a:latin typeface="Frutiger 55 Roman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6989763"/>
            <a:ext cx="870776" cy="318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1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YOUT SOURCE"/>
          <p:cNvSpPr>
            <a:spLocks noGrp="1"/>
          </p:cNvSpPr>
          <p:nvPr>
            <p:ph type="body" idx="17" hasCustomPrompt="1"/>
            <p:custDataLst>
              <p:tags r:id="rId1"/>
            </p:custDataLst>
          </p:nvPr>
        </p:nvSpPr>
        <p:spPr>
          <a:xfrm>
            <a:off x="420624" y="6249809"/>
            <a:ext cx="9189720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11" name="LAYOUT BODY"/>
          <p:cNvSpPr>
            <a:spLocks noGrp="1"/>
          </p:cNvSpPr>
          <p:nvPr>
            <p:ph idx="16"/>
            <p:custDataLst>
              <p:tags r:id="rId2"/>
            </p:custDataLst>
          </p:nvPr>
        </p:nvSpPr>
        <p:spPr>
          <a:xfrm>
            <a:off x="420624" y="4411863"/>
            <a:ext cx="9189720" cy="1837944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37744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3" name="LAYOUT HEADER"/>
          <p:cNvSpPr>
            <a:spLocks noGrp="1"/>
          </p:cNvSpPr>
          <p:nvPr>
            <p:ph type="body" idx="18" hasCustomPrompt="1"/>
            <p:custDataLst>
              <p:tags r:id="rId3"/>
            </p:custDataLst>
          </p:nvPr>
        </p:nvSpPr>
        <p:spPr>
          <a:xfrm>
            <a:off x="420624" y="4054229"/>
            <a:ext cx="9189720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sp>
        <p:nvSpPr>
          <p:cNvPr id="14" name="LAYOUT SOURCE"/>
          <p:cNvSpPr>
            <a:spLocks noGrp="1"/>
          </p:cNvSpPr>
          <p:nvPr>
            <p:ph type="body" idx="15" hasCustomPrompt="1"/>
            <p:custDataLst>
              <p:tags r:id="rId4"/>
            </p:custDataLst>
          </p:nvPr>
        </p:nvSpPr>
        <p:spPr>
          <a:xfrm>
            <a:off x="420624" y="3694180"/>
            <a:ext cx="9189720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3" name="LAYOUT BODY"/>
          <p:cNvSpPr>
            <a:spLocks noGrp="1"/>
          </p:cNvSpPr>
          <p:nvPr>
            <p:ph idx="1"/>
            <p:custDataLst>
              <p:tags r:id="rId5"/>
            </p:custDataLst>
          </p:nvPr>
        </p:nvSpPr>
        <p:spPr>
          <a:xfrm>
            <a:off x="420624" y="1856234"/>
            <a:ext cx="9189720" cy="1837944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37744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8" name="LAYOUT HEADER"/>
          <p:cNvSpPr>
            <a:spLocks noGrp="1"/>
          </p:cNvSpPr>
          <p:nvPr>
            <p:ph type="body" idx="14" hasCustomPrompt="1"/>
            <p:custDataLst>
              <p:tags r:id="rId6"/>
            </p:custDataLst>
          </p:nvPr>
        </p:nvSpPr>
        <p:spPr>
          <a:xfrm>
            <a:off x="420624" y="1498600"/>
            <a:ext cx="9189720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cxnSp>
        <p:nvCxnSpPr>
          <p:cNvPr id="54" name="THIN BLUE LINE"/>
          <p:cNvCxnSpPr/>
          <p:nvPr/>
        </p:nvCxnSpPr>
        <p:spPr>
          <a:xfrm>
            <a:off x="420624" y="1033272"/>
            <a:ext cx="918972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AGE HEADING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420624" y="0"/>
            <a:ext cx="9189720" cy="941832"/>
          </a:xfrm>
        </p:spPr>
        <p:txBody>
          <a:bodyPr/>
          <a:lstStyle>
            <a:lvl1pPr>
              <a:defRPr>
                <a:latin typeface="Frutiger 45 Light"/>
              </a:defRPr>
            </a:lvl1pPr>
          </a:lstStyle>
          <a:p>
            <a:pPr lvl="0"/>
            <a:r>
              <a:rPr lang="en-US" dirty="0" smtClean="0"/>
              <a:t>&lt;&lt;Page heading&gt;&gt;</a:t>
            </a:r>
            <a:endParaRPr lang="en-US" dirty="0"/>
          </a:p>
        </p:txBody>
      </p:sp>
      <p:sp>
        <p:nvSpPr>
          <p:cNvPr id="29" name="Slide Number Textbox"/>
          <p:cNvSpPr txBox="1"/>
          <p:nvPr userDrawn="1"/>
        </p:nvSpPr>
        <p:spPr>
          <a:xfrm>
            <a:off x="9208008" y="6858000"/>
            <a:ext cx="411480" cy="384048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noAutofit/>
          </a:bodyPr>
          <a:lstStyle/>
          <a:p>
            <a:pPr algn="r"/>
            <a:fld id="{2451735E-85A4-4643-8094-642905B783F2}" type="slidenum">
              <a:rPr lang="en-US" sz="700" smtClean="0"/>
              <a:pPr algn="r"/>
              <a:t>‹#›</a:t>
            </a:fld>
            <a:endParaRPr lang="en-US" sz="700" dirty="0"/>
          </a:p>
        </p:txBody>
      </p:sp>
      <p:sp>
        <p:nvSpPr>
          <p:cNvPr id="30" name="DOCUMENT ID" hidden="1"/>
          <p:cNvSpPr txBox="1"/>
          <p:nvPr userDrawn="1">
            <p:custDataLst>
              <p:tags r:id="rId8"/>
            </p:custDataLst>
          </p:nvPr>
        </p:nvSpPr>
        <p:spPr>
          <a:xfrm>
            <a:off x="2297875" y="420624"/>
            <a:ext cx="7312468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algn="r" defTabSz="1005505" eaLnBrk="1" latinLnBrk="0" hangingPunct="1">
              <a:spcBef>
                <a:spcPct val="20000"/>
              </a:spcBef>
              <a:buSzPct val="120000"/>
              <a:buFont typeface="Symbol" pitchFamily="18" charset="2"/>
              <a:buNone/>
              <a:defRPr sz="600" b="0" baseline="0">
                <a:solidFill>
                  <a:srgbClr val="616161"/>
                </a:solidFill>
                <a:latin typeface="+mn-lt"/>
                <a:cs typeface="Arial" pitchFamily="34" charset="0"/>
              </a:defRPr>
            </a:lvl1pPr>
            <a:lvl2pPr marL="502755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2pPr>
            <a:lvl3pPr marL="1005506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3pPr>
            <a:lvl4pPr marL="1508258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4pPr>
            <a:lvl5pPr marL="2011009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5pPr>
            <a:lvl6pPr marL="2765137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6pPr>
            <a:lvl7pPr marL="3267890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7pPr>
            <a:lvl8pPr marL="3770641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8pPr>
            <a:lvl9pPr marL="4273393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9pPr>
          </a:lstStyle>
          <a:p>
            <a:pPr lvl="0"/>
            <a:r>
              <a:rPr lang="de-CH" dirty="0" smtClean="0"/>
              <a:t>UBSPROD\t516191 [</a:t>
            </a:r>
            <a:r>
              <a:rPr lang="de-CH" dirty="0" err="1" smtClean="0"/>
              <a:t>printed</a:t>
            </a:r>
            <a:r>
              <a:rPr lang="de-CH" dirty="0" smtClean="0"/>
              <a:t>: ____] [</a:t>
            </a:r>
            <a:r>
              <a:rPr lang="de-CH" dirty="0" err="1" smtClean="0"/>
              <a:t>saved</a:t>
            </a:r>
            <a:r>
              <a:rPr lang="de-CH" dirty="0" smtClean="0"/>
              <a:t>: Juni 2, 2017 2:28 PM] P:\Documents\Projects\Swisstext\Less AI </a:t>
            </a:r>
            <a:r>
              <a:rPr lang="de-CH" dirty="0" err="1" smtClean="0"/>
              <a:t>is</a:t>
            </a:r>
            <a:r>
              <a:rPr lang="de-CH" dirty="0" smtClean="0"/>
              <a:t> more.pptx </a:t>
            </a:r>
            <a:endParaRPr lang="de-CH" dirty="0" smtClean="0"/>
          </a:p>
        </p:txBody>
      </p:sp>
      <p:grpSp>
        <p:nvGrpSpPr>
          <p:cNvPr id="32" name="PXP_GRIDLINES" hidden="1"/>
          <p:cNvGrpSpPr/>
          <p:nvPr userDrawn="1"/>
        </p:nvGrpSpPr>
        <p:grpSpPr>
          <a:xfrm>
            <a:off x="-30640" y="0"/>
            <a:ext cx="10093083" cy="7543800"/>
            <a:chOff x="-30640" y="0"/>
            <a:chExt cx="10093083" cy="7543800"/>
          </a:xfrm>
        </p:grpSpPr>
        <p:cxnSp>
          <p:nvCxnSpPr>
            <p:cNvPr id="33" name="Straight Connector 32" hidden="1"/>
            <p:cNvCxnSpPr/>
            <p:nvPr userDrawn="1"/>
          </p:nvCxnSpPr>
          <p:spPr>
            <a:xfrm>
              <a:off x="402594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 hidden="1"/>
            <p:cNvCxnSpPr/>
            <p:nvPr userDrawn="1"/>
          </p:nvCxnSpPr>
          <p:spPr>
            <a:xfrm>
              <a:off x="5029200" y="0"/>
              <a:ext cx="0" cy="754380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 hidden="1"/>
            <p:cNvCxnSpPr/>
            <p:nvPr userDrawn="1"/>
          </p:nvCxnSpPr>
          <p:spPr>
            <a:xfrm>
              <a:off x="9610343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 hidden="1"/>
            <p:cNvCxnSpPr/>
            <p:nvPr userDrawn="1"/>
          </p:nvCxnSpPr>
          <p:spPr>
            <a:xfrm>
              <a:off x="0" y="551751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 hidden="1"/>
            <p:cNvCxnSpPr/>
            <p:nvPr userDrawn="1"/>
          </p:nvCxnSpPr>
          <p:spPr>
            <a:xfrm>
              <a:off x="-1600" y="1079526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 hidden="1"/>
            <p:cNvCxnSpPr/>
            <p:nvPr userDrawn="1"/>
          </p:nvCxnSpPr>
          <p:spPr>
            <a:xfrm>
              <a:off x="-3200" y="1636176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 hidden="1"/>
            <p:cNvCxnSpPr/>
            <p:nvPr userDrawn="1"/>
          </p:nvCxnSpPr>
          <p:spPr>
            <a:xfrm>
              <a:off x="-13716" y="6587211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 hidden="1"/>
            <p:cNvCxnSpPr/>
            <p:nvPr userDrawn="1"/>
          </p:nvCxnSpPr>
          <p:spPr>
            <a:xfrm>
              <a:off x="-30640" y="40034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 hidden="1"/>
            <p:cNvCxnSpPr/>
            <p:nvPr userDrawn="1"/>
          </p:nvCxnSpPr>
          <p:spPr>
            <a:xfrm>
              <a:off x="0" y="43590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 hidden="1"/>
            <p:cNvCxnSpPr/>
            <p:nvPr userDrawn="1"/>
          </p:nvCxnSpPr>
          <p:spPr>
            <a:xfrm>
              <a:off x="-5646" y="850908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 hidden="1"/>
            <p:cNvCxnSpPr/>
            <p:nvPr userDrawn="1"/>
          </p:nvCxnSpPr>
          <p:spPr>
            <a:xfrm>
              <a:off x="4043" y="1491573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raftStamp" hidden="1"/>
          <p:cNvSpPr txBox="1"/>
          <p:nvPr userDrawn="1">
            <p:custDataLst>
              <p:tags r:id="rId9"/>
            </p:custDataLst>
          </p:nvPr>
        </p:nvSpPr>
        <p:spPr>
          <a:xfrm>
            <a:off x="420624" y="254000"/>
            <a:ext cx="1079500" cy="330200"/>
          </a:xfrm>
          <a:prstGeom prst="rect">
            <a:avLst/>
          </a:prstGeom>
          <a:noFill/>
        </p:spPr>
        <p:txBody>
          <a:bodyPr vert="horz" wrap="non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baseline="0" smtClean="0">
                <a:solidFill>
                  <a:srgbClr val="E60000"/>
                </a:solidFill>
                <a:latin typeface="Frutiger 55 Roman"/>
              </a:rPr>
              <a:t>Draft</a:t>
            </a:r>
            <a:endParaRPr kumimoji="0" lang="en-US" sz="2400" b="1" i="0" u="none" baseline="0" dirty="0">
              <a:solidFill>
                <a:srgbClr val="E60000"/>
              </a:solidFill>
              <a:latin typeface="Frutiger 55 Roman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>
            <p:custDataLst>
              <p:tags r:id="rId10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6989763"/>
            <a:ext cx="870776" cy="318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2x1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YOUT SOURCE"/>
          <p:cNvSpPr>
            <a:spLocks noGrp="1"/>
          </p:cNvSpPr>
          <p:nvPr>
            <p:ph type="body" idx="18" hasCustomPrompt="1"/>
            <p:custDataLst>
              <p:tags r:id="rId1"/>
            </p:custDataLst>
          </p:nvPr>
        </p:nvSpPr>
        <p:spPr>
          <a:xfrm>
            <a:off x="5157216" y="6263642"/>
            <a:ext cx="4434840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8" name="LAYOUT BODY"/>
          <p:cNvSpPr>
            <a:spLocks noGrp="1"/>
          </p:cNvSpPr>
          <p:nvPr>
            <p:ph idx="16"/>
            <p:custDataLst>
              <p:tags r:id="rId2"/>
            </p:custDataLst>
          </p:nvPr>
        </p:nvSpPr>
        <p:spPr>
          <a:xfrm>
            <a:off x="5157216" y="1856233"/>
            <a:ext cx="4434840" cy="4407409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2" name="LAYOUT HEADER"/>
          <p:cNvSpPr>
            <a:spLocks noGrp="1"/>
          </p:cNvSpPr>
          <p:nvPr>
            <p:ph type="body" idx="19" hasCustomPrompt="1"/>
            <p:custDataLst>
              <p:tags r:id="rId3"/>
            </p:custDataLst>
          </p:nvPr>
        </p:nvSpPr>
        <p:spPr>
          <a:xfrm>
            <a:off x="5157216" y="1498600"/>
            <a:ext cx="4434840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sp>
        <p:nvSpPr>
          <p:cNvPr id="14" name="LAYOUT SOURCE"/>
          <p:cNvSpPr>
            <a:spLocks noGrp="1"/>
          </p:cNvSpPr>
          <p:nvPr>
            <p:ph type="body" idx="15" hasCustomPrompt="1"/>
            <p:custDataLst>
              <p:tags r:id="rId4"/>
            </p:custDataLst>
          </p:nvPr>
        </p:nvSpPr>
        <p:spPr>
          <a:xfrm>
            <a:off x="420624" y="6263642"/>
            <a:ext cx="4434840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3" name="LAYOUT BODY"/>
          <p:cNvSpPr>
            <a:spLocks noGrp="1"/>
          </p:cNvSpPr>
          <p:nvPr>
            <p:ph idx="1"/>
            <p:custDataLst>
              <p:tags r:id="rId5"/>
            </p:custDataLst>
          </p:nvPr>
        </p:nvSpPr>
        <p:spPr>
          <a:xfrm>
            <a:off x="420624" y="1856233"/>
            <a:ext cx="4434840" cy="4407409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1" name="LAYOUT HEADER"/>
          <p:cNvSpPr>
            <a:spLocks noGrp="1"/>
          </p:cNvSpPr>
          <p:nvPr>
            <p:ph type="body" idx="14" hasCustomPrompt="1"/>
            <p:custDataLst>
              <p:tags r:id="rId6"/>
            </p:custDataLst>
          </p:nvPr>
        </p:nvSpPr>
        <p:spPr>
          <a:xfrm>
            <a:off x="420624" y="1498600"/>
            <a:ext cx="4434840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cxnSp>
        <p:nvCxnSpPr>
          <p:cNvPr id="59" name="THIN BLUE LINE"/>
          <p:cNvCxnSpPr/>
          <p:nvPr/>
        </p:nvCxnSpPr>
        <p:spPr>
          <a:xfrm>
            <a:off x="420624" y="1033272"/>
            <a:ext cx="918972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AGE HEADING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420624" y="0"/>
            <a:ext cx="9189720" cy="941832"/>
          </a:xfrm>
        </p:spPr>
        <p:txBody>
          <a:bodyPr/>
          <a:lstStyle>
            <a:lvl1pPr>
              <a:defRPr>
                <a:latin typeface="Frutiger 45 Light"/>
              </a:defRPr>
            </a:lvl1pPr>
          </a:lstStyle>
          <a:p>
            <a:pPr lvl="0"/>
            <a:r>
              <a:rPr lang="en-US" dirty="0" smtClean="0"/>
              <a:t>&lt;&lt;Page heading&gt;&gt;</a:t>
            </a:r>
            <a:endParaRPr lang="en-US" dirty="0"/>
          </a:p>
        </p:txBody>
      </p:sp>
      <p:sp>
        <p:nvSpPr>
          <p:cNvPr id="30" name="Slide Number Textbox"/>
          <p:cNvSpPr txBox="1"/>
          <p:nvPr userDrawn="1"/>
        </p:nvSpPr>
        <p:spPr>
          <a:xfrm>
            <a:off x="9208008" y="6858000"/>
            <a:ext cx="411480" cy="384048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noAutofit/>
          </a:bodyPr>
          <a:lstStyle/>
          <a:p>
            <a:pPr algn="r"/>
            <a:fld id="{D70D6585-CB7C-4CFA-BD76-44C70BE2929C}" type="slidenum">
              <a:rPr lang="en-US" sz="700" smtClean="0"/>
              <a:pPr algn="r"/>
              <a:t>‹#›</a:t>
            </a:fld>
            <a:endParaRPr lang="en-US" sz="700" dirty="0"/>
          </a:p>
        </p:txBody>
      </p:sp>
      <p:sp>
        <p:nvSpPr>
          <p:cNvPr id="31" name="DOCUMENT ID" hidden="1"/>
          <p:cNvSpPr txBox="1"/>
          <p:nvPr userDrawn="1">
            <p:custDataLst>
              <p:tags r:id="rId8"/>
            </p:custDataLst>
          </p:nvPr>
        </p:nvSpPr>
        <p:spPr>
          <a:xfrm>
            <a:off x="2297875" y="420624"/>
            <a:ext cx="7312468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algn="r" defTabSz="1005505" eaLnBrk="1" latinLnBrk="0" hangingPunct="1">
              <a:spcBef>
                <a:spcPct val="20000"/>
              </a:spcBef>
              <a:buSzPct val="120000"/>
              <a:buFont typeface="Symbol" pitchFamily="18" charset="2"/>
              <a:buNone/>
              <a:defRPr sz="600" b="0" baseline="0">
                <a:solidFill>
                  <a:srgbClr val="616161"/>
                </a:solidFill>
                <a:latin typeface="+mn-lt"/>
                <a:cs typeface="Arial" pitchFamily="34" charset="0"/>
              </a:defRPr>
            </a:lvl1pPr>
            <a:lvl2pPr marL="502755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2pPr>
            <a:lvl3pPr marL="1005506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3pPr>
            <a:lvl4pPr marL="1508258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4pPr>
            <a:lvl5pPr marL="2011009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5pPr>
            <a:lvl6pPr marL="2765137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6pPr>
            <a:lvl7pPr marL="3267890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7pPr>
            <a:lvl8pPr marL="3770641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8pPr>
            <a:lvl9pPr marL="4273393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9pPr>
          </a:lstStyle>
          <a:p>
            <a:pPr lvl="0"/>
            <a:r>
              <a:rPr lang="de-CH" dirty="0" smtClean="0"/>
              <a:t>UBSPROD\t516191 [</a:t>
            </a:r>
            <a:r>
              <a:rPr lang="de-CH" dirty="0" err="1" smtClean="0"/>
              <a:t>printed</a:t>
            </a:r>
            <a:r>
              <a:rPr lang="de-CH" dirty="0" smtClean="0"/>
              <a:t>: ____] [</a:t>
            </a:r>
            <a:r>
              <a:rPr lang="de-CH" dirty="0" err="1" smtClean="0"/>
              <a:t>saved</a:t>
            </a:r>
            <a:r>
              <a:rPr lang="de-CH" dirty="0" smtClean="0"/>
              <a:t>: Juni 2, 2017 2:28 PM] P:\Documents\Projects\Swisstext\Less AI </a:t>
            </a:r>
            <a:r>
              <a:rPr lang="de-CH" dirty="0" err="1" smtClean="0"/>
              <a:t>is</a:t>
            </a:r>
            <a:r>
              <a:rPr lang="de-CH" dirty="0" smtClean="0"/>
              <a:t> more.pptx </a:t>
            </a:r>
            <a:endParaRPr lang="de-CH" dirty="0" smtClean="0"/>
          </a:p>
        </p:txBody>
      </p:sp>
      <p:grpSp>
        <p:nvGrpSpPr>
          <p:cNvPr id="33" name="PXP_GRIDLINES" hidden="1"/>
          <p:cNvGrpSpPr/>
          <p:nvPr userDrawn="1"/>
        </p:nvGrpSpPr>
        <p:grpSpPr>
          <a:xfrm>
            <a:off x="-30640" y="0"/>
            <a:ext cx="10093083" cy="7543800"/>
            <a:chOff x="-30640" y="0"/>
            <a:chExt cx="10093083" cy="7543800"/>
          </a:xfrm>
        </p:grpSpPr>
        <p:cxnSp>
          <p:nvCxnSpPr>
            <p:cNvPr id="34" name="Straight Connector 33" hidden="1"/>
            <p:cNvCxnSpPr/>
            <p:nvPr userDrawn="1"/>
          </p:nvCxnSpPr>
          <p:spPr>
            <a:xfrm>
              <a:off x="402594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 hidden="1"/>
            <p:cNvCxnSpPr/>
            <p:nvPr userDrawn="1"/>
          </p:nvCxnSpPr>
          <p:spPr>
            <a:xfrm>
              <a:off x="5029200" y="0"/>
              <a:ext cx="0" cy="754380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 hidden="1"/>
            <p:cNvCxnSpPr/>
            <p:nvPr userDrawn="1"/>
          </p:nvCxnSpPr>
          <p:spPr>
            <a:xfrm>
              <a:off x="9610343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 hidden="1"/>
            <p:cNvCxnSpPr/>
            <p:nvPr userDrawn="1"/>
          </p:nvCxnSpPr>
          <p:spPr>
            <a:xfrm>
              <a:off x="0" y="551751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 hidden="1"/>
            <p:cNvCxnSpPr/>
            <p:nvPr userDrawn="1"/>
          </p:nvCxnSpPr>
          <p:spPr>
            <a:xfrm>
              <a:off x="-1600" y="1079526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 hidden="1"/>
            <p:cNvCxnSpPr/>
            <p:nvPr userDrawn="1"/>
          </p:nvCxnSpPr>
          <p:spPr>
            <a:xfrm>
              <a:off x="-3200" y="1636176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 hidden="1"/>
            <p:cNvCxnSpPr/>
            <p:nvPr userDrawn="1"/>
          </p:nvCxnSpPr>
          <p:spPr>
            <a:xfrm>
              <a:off x="-13716" y="6587211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 hidden="1"/>
            <p:cNvCxnSpPr/>
            <p:nvPr userDrawn="1"/>
          </p:nvCxnSpPr>
          <p:spPr>
            <a:xfrm>
              <a:off x="-30640" y="40034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 hidden="1"/>
            <p:cNvCxnSpPr/>
            <p:nvPr userDrawn="1"/>
          </p:nvCxnSpPr>
          <p:spPr>
            <a:xfrm>
              <a:off x="0" y="43590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 hidden="1"/>
            <p:cNvCxnSpPr/>
            <p:nvPr userDrawn="1"/>
          </p:nvCxnSpPr>
          <p:spPr>
            <a:xfrm>
              <a:off x="-5646" y="850908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 hidden="1"/>
            <p:cNvCxnSpPr/>
            <p:nvPr userDrawn="1"/>
          </p:nvCxnSpPr>
          <p:spPr>
            <a:xfrm>
              <a:off x="4043" y="1491573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raftStamp" hidden="1"/>
          <p:cNvSpPr txBox="1"/>
          <p:nvPr userDrawn="1">
            <p:custDataLst>
              <p:tags r:id="rId9"/>
            </p:custDataLst>
          </p:nvPr>
        </p:nvSpPr>
        <p:spPr>
          <a:xfrm>
            <a:off x="420624" y="254000"/>
            <a:ext cx="1079500" cy="330200"/>
          </a:xfrm>
          <a:prstGeom prst="rect">
            <a:avLst/>
          </a:prstGeom>
          <a:noFill/>
        </p:spPr>
        <p:txBody>
          <a:bodyPr vert="horz" wrap="non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baseline="0" smtClean="0">
                <a:solidFill>
                  <a:srgbClr val="E60000"/>
                </a:solidFill>
                <a:latin typeface="Frutiger 55 Roman"/>
              </a:rPr>
              <a:t>Draft</a:t>
            </a:r>
            <a:endParaRPr kumimoji="0" lang="en-US" sz="2400" b="1" i="0" u="none" baseline="0" dirty="0">
              <a:solidFill>
                <a:srgbClr val="E60000"/>
              </a:solidFill>
              <a:latin typeface="Frutiger 55 Roman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>
            <p:custDataLst>
              <p:tags r:id="rId10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6989763"/>
            <a:ext cx="870776" cy="318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3x1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LAYOUT SOURCE"/>
          <p:cNvSpPr>
            <a:spLocks noGrp="1"/>
          </p:cNvSpPr>
          <p:nvPr>
            <p:ph type="body" idx="21" hasCustomPrompt="1"/>
            <p:custDataLst>
              <p:tags r:id="rId1"/>
            </p:custDataLst>
          </p:nvPr>
        </p:nvSpPr>
        <p:spPr>
          <a:xfrm>
            <a:off x="6729984" y="6263642"/>
            <a:ext cx="2871216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13" name="LAYOUT BODY"/>
          <p:cNvSpPr>
            <a:spLocks noGrp="1"/>
          </p:cNvSpPr>
          <p:nvPr>
            <p:ph idx="19"/>
            <p:custDataLst>
              <p:tags r:id="rId2"/>
            </p:custDataLst>
          </p:nvPr>
        </p:nvSpPr>
        <p:spPr>
          <a:xfrm>
            <a:off x="6729984" y="1856233"/>
            <a:ext cx="2871216" cy="4407409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6" name="LAYOUT HEADER"/>
          <p:cNvSpPr>
            <a:spLocks noGrp="1"/>
          </p:cNvSpPr>
          <p:nvPr>
            <p:ph type="body" idx="23" hasCustomPrompt="1"/>
            <p:custDataLst>
              <p:tags r:id="rId3"/>
            </p:custDataLst>
          </p:nvPr>
        </p:nvSpPr>
        <p:spPr>
          <a:xfrm>
            <a:off x="6729984" y="1498600"/>
            <a:ext cx="2871216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sp>
        <p:nvSpPr>
          <p:cNvPr id="65" name="LAYOUT SOURCE"/>
          <p:cNvSpPr>
            <a:spLocks noGrp="1"/>
          </p:cNvSpPr>
          <p:nvPr>
            <p:ph type="body" idx="25" hasCustomPrompt="1"/>
            <p:custDataLst>
              <p:tags r:id="rId4"/>
            </p:custDataLst>
          </p:nvPr>
        </p:nvSpPr>
        <p:spPr>
          <a:xfrm>
            <a:off x="3575304" y="6263642"/>
            <a:ext cx="2871216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8" name="LAYOUT BODY"/>
          <p:cNvSpPr>
            <a:spLocks noGrp="1"/>
          </p:cNvSpPr>
          <p:nvPr>
            <p:ph idx="16"/>
            <p:custDataLst>
              <p:tags r:id="rId5"/>
            </p:custDataLst>
          </p:nvPr>
        </p:nvSpPr>
        <p:spPr>
          <a:xfrm>
            <a:off x="3575304" y="1856233"/>
            <a:ext cx="2871216" cy="4407409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04788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5" name="LAYOUT HEADER"/>
          <p:cNvSpPr>
            <a:spLocks noGrp="1"/>
          </p:cNvSpPr>
          <p:nvPr>
            <p:ph type="body" idx="22" hasCustomPrompt="1"/>
            <p:custDataLst>
              <p:tags r:id="rId6"/>
            </p:custDataLst>
          </p:nvPr>
        </p:nvSpPr>
        <p:spPr>
          <a:xfrm>
            <a:off x="3575304" y="1498600"/>
            <a:ext cx="2871216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sp>
        <p:nvSpPr>
          <p:cNvPr id="64" name="LAYOUT SOURCE"/>
          <p:cNvSpPr>
            <a:spLocks noGrp="1"/>
          </p:cNvSpPr>
          <p:nvPr>
            <p:ph type="body" idx="24" hasCustomPrompt="1"/>
            <p:custDataLst>
              <p:tags r:id="rId7"/>
            </p:custDataLst>
          </p:nvPr>
        </p:nvSpPr>
        <p:spPr>
          <a:xfrm>
            <a:off x="420624" y="6263642"/>
            <a:ext cx="2871216" cy="192024"/>
          </a:xfrm>
          <a:noFill/>
        </p:spPr>
        <p:txBody>
          <a:bodyPr lIns="0" tIns="54846" rIns="0" bIns="0" anchor="b"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3" name="LAYOUT BODY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420624" y="1856233"/>
            <a:ext cx="2871216" cy="4407409"/>
          </a:xfrm>
          <a:noFill/>
        </p:spPr>
        <p:txBody>
          <a:bodyPr lIns="0" tIns="0" rIns="0" bIns="0">
            <a:noAutofit/>
          </a:bodyPr>
          <a:lstStyle>
            <a:lvl1pPr marL="239632" indent="-239632">
              <a:buClr>
                <a:schemeClr val="tx2"/>
              </a:buClr>
              <a:buSzPct val="100000"/>
              <a:buFont typeface="Symbol" pitchFamily="18" charset="2"/>
              <a:buChar char="·"/>
              <a:defRPr sz="1800">
                <a:latin typeface="Frutiger 55 Roman"/>
              </a:defRPr>
            </a:lvl1pPr>
            <a:lvl2pPr marL="455613" indent="-230188">
              <a:tabLst/>
              <a:defRPr sz="1600">
                <a:latin typeface="Frutiger 55 Roman"/>
              </a:defRPr>
            </a:lvl2pPr>
            <a:lvl3pPr marL="688975" indent="-227013">
              <a:buFont typeface="Arial" pitchFamily="34" charset="0"/>
              <a:buChar char="–"/>
              <a:defRPr sz="1600">
                <a:latin typeface="Frutiger 55 Roman"/>
              </a:defRPr>
            </a:lvl3pPr>
            <a:lvl4pPr marL="914400" indent="-225425">
              <a:buSzPct val="84000"/>
              <a:defRPr sz="1600">
                <a:latin typeface="Frutiger 55 Roman"/>
              </a:defRPr>
            </a:lvl4pPr>
            <a:lvl5pPr marL="1152140" indent="-250743">
              <a:buSzPct val="84000"/>
              <a:buFont typeface="Arial" pitchFamily="34" charset="0"/>
              <a:buChar char="–"/>
              <a:defRPr sz="1600">
                <a:latin typeface="Frutiger 55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4" name="LAYOUT HEADER"/>
          <p:cNvSpPr>
            <a:spLocks noGrp="1"/>
          </p:cNvSpPr>
          <p:nvPr>
            <p:ph type="body" idx="14" hasCustomPrompt="1"/>
            <p:custDataLst>
              <p:tags r:id="rId9"/>
            </p:custDataLst>
          </p:nvPr>
        </p:nvSpPr>
        <p:spPr>
          <a:xfrm>
            <a:off x="420624" y="1498600"/>
            <a:ext cx="2871216" cy="355600"/>
          </a:xfrm>
          <a:noFill/>
        </p:spPr>
        <p:txBody>
          <a:bodyPr lIns="0" tIns="0" rIns="0" bIns="36564" anchor="t" anchorCtr="0">
            <a:noAutofit/>
          </a:bodyPr>
          <a:lstStyle>
            <a:lvl1pPr marL="0" indent="0">
              <a:buNone/>
              <a:defRPr sz="1800" b="1" baseline="0">
                <a:solidFill>
                  <a:schemeClr val="tx1"/>
                </a:solidFill>
                <a:latin typeface="Frutiger 55 Roman"/>
              </a:defRPr>
            </a:lvl1pPr>
            <a:lvl2pPr marL="502753" indent="0">
              <a:buNone/>
              <a:defRPr sz="2200" b="1"/>
            </a:lvl2pPr>
            <a:lvl3pPr marL="1005505" indent="0">
              <a:buNone/>
              <a:defRPr sz="2000" b="1"/>
            </a:lvl3pPr>
            <a:lvl4pPr marL="1508257" indent="0">
              <a:buNone/>
              <a:defRPr sz="1800" b="1"/>
            </a:lvl4pPr>
            <a:lvl5pPr marL="2011009" indent="0">
              <a:buNone/>
              <a:defRPr sz="1800" b="1"/>
            </a:lvl5pPr>
            <a:lvl6pPr marL="2513761" indent="0">
              <a:buNone/>
              <a:defRPr sz="1800" b="1"/>
            </a:lvl6pPr>
            <a:lvl7pPr marL="3016512" indent="0">
              <a:buNone/>
              <a:defRPr sz="1800" b="1"/>
            </a:lvl7pPr>
            <a:lvl8pPr marL="3519265" indent="0">
              <a:buNone/>
              <a:defRPr sz="1800" b="1"/>
            </a:lvl8pPr>
            <a:lvl9pPr marL="4022016" indent="0">
              <a:buNone/>
              <a:defRPr sz="1800" b="1"/>
            </a:lvl9pPr>
          </a:lstStyle>
          <a:p>
            <a:pPr lvl="0"/>
            <a:r>
              <a:rPr lang="en-US" dirty="0" smtClean="0"/>
              <a:t>&lt;&lt;Layout heading&gt;&gt;</a:t>
            </a:r>
          </a:p>
        </p:txBody>
      </p:sp>
      <p:cxnSp>
        <p:nvCxnSpPr>
          <p:cNvPr id="62" name="THIN BLUE LINE"/>
          <p:cNvCxnSpPr/>
          <p:nvPr/>
        </p:nvCxnSpPr>
        <p:spPr>
          <a:xfrm>
            <a:off x="420624" y="1033272"/>
            <a:ext cx="918972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PAGE HEADING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420624" y="0"/>
            <a:ext cx="9189720" cy="941832"/>
          </a:xfrm>
        </p:spPr>
        <p:txBody>
          <a:bodyPr/>
          <a:lstStyle>
            <a:lvl1pPr>
              <a:defRPr>
                <a:latin typeface="Frutiger 45 Light"/>
              </a:defRPr>
            </a:lvl1pPr>
          </a:lstStyle>
          <a:p>
            <a:pPr lvl="0"/>
            <a:r>
              <a:rPr lang="en-US" dirty="0" smtClean="0"/>
              <a:t>&lt;&lt;Page heading&gt;&gt;</a:t>
            </a:r>
            <a:endParaRPr lang="en-US" dirty="0"/>
          </a:p>
        </p:txBody>
      </p:sp>
      <p:sp>
        <p:nvSpPr>
          <p:cNvPr id="33" name="Slide Number Textbox"/>
          <p:cNvSpPr txBox="1"/>
          <p:nvPr userDrawn="1"/>
        </p:nvSpPr>
        <p:spPr>
          <a:xfrm>
            <a:off x="9208008" y="6858000"/>
            <a:ext cx="411480" cy="384048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noAutofit/>
          </a:bodyPr>
          <a:lstStyle/>
          <a:p>
            <a:pPr algn="r"/>
            <a:fld id="{9489627C-F79B-4DF9-998A-207B47061EFD}" type="slidenum">
              <a:rPr lang="en-US" sz="700" smtClean="0"/>
              <a:pPr algn="r"/>
              <a:t>‹#›</a:t>
            </a:fld>
            <a:endParaRPr lang="en-US" sz="700" dirty="0"/>
          </a:p>
        </p:txBody>
      </p:sp>
      <p:sp>
        <p:nvSpPr>
          <p:cNvPr id="34" name="DOCUMENT ID" hidden="1"/>
          <p:cNvSpPr txBox="1"/>
          <p:nvPr userDrawn="1">
            <p:custDataLst>
              <p:tags r:id="rId11"/>
            </p:custDataLst>
          </p:nvPr>
        </p:nvSpPr>
        <p:spPr>
          <a:xfrm>
            <a:off x="2297875" y="420624"/>
            <a:ext cx="7312468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algn="r" defTabSz="1005505" eaLnBrk="1" latinLnBrk="0" hangingPunct="1">
              <a:spcBef>
                <a:spcPct val="20000"/>
              </a:spcBef>
              <a:buSzPct val="120000"/>
              <a:buFont typeface="Symbol" pitchFamily="18" charset="2"/>
              <a:buNone/>
              <a:defRPr sz="600" b="0" baseline="0">
                <a:solidFill>
                  <a:srgbClr val="616161"/>
                </a:solidFill>
                <a:latin typeface="+mn-lt"/>
                <a:cs typeface="Arial" pitchFamily="34" charset="0"/>
              </a:defRPr>
            </a:lvl1pPr>
            <a:lvl2pPr marL="502755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2pPr>
            <a:lvl3pPr marL="1005506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3pPr>
            <a:lvl4pPr marL="1508258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4pPr>
            <a:lvl5pPr marL="2011009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5pPr>
            <a:lvl6pPr marL="2765137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6pPr>
            <a:lvl7pPr marL="3267890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7pPr>
            <a:lvl8pPr marL="3770641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8pPr>
            <a:lvl9pPr marL="4273393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9pPr>
          </a:lstStyle>
          <a:p>
            <a:pPr lvl="0"/>
            <a:r>
              <a:rPr lang="de-CH" dirty="0" smtClean="0"/>
              <a:t>UBSPROD\t516191 [</a:t>
            </a:r>
            <a:r>
              <a:rPr lang="de-CH" dirty="0" err="1" smtClean="0"/>
              <a:t>printed</a:t>
            </a:r>
            <a:r>
              <a:rPr lang="de-CH" dirty="0" smtClean="0"/>
              <a:t>: ____] [</a:t>
            </a:r>
            <a:r>
              <a:rPr lang="de-CH" dirty="0" err="1" smtClean="0"/>
              <a:t>saved</a:t>
            </a:r>
            <a:r>
              <a:rPr lang="de-CH" dirty="0" smtClean="0"/>
              <a:t>: Juni 2, 2017 2:28 PM] P:\Documents\Projects\Swisstext\Less AI </a:t>
            </a:r>
            <a:r>
              <a:rPr lang="de-CH" dirty="0" err="1" smtClean="0"/>
              <a:t>is</a:t>
            </a:r>
            <a:r>
              <a:rPr lang="de-CH" dirty="0" smtClean="0"/>
              <a:t> more.pptx </a:t>
            </a:r>
            <a:endParaRPr lang="de-CH" dirty="0" smtClean="0"/>
          </a:p>
        </p:txBody>
      </p:sp>
      <p:grpSp>
        <p:nvGrpSpPr>
          <p:cNvPr id="35" name="PXP_GRIDLINES" hidden="1"/>
          <p:cNvGrpSpPr/>
          <p:nvPr userDrawn="1"/>
        </p:nvGrpSpPr>
        <p:grpSpPr>
          <a:xfrm>
            <a:off x="-30640" y="0"/>
            <a:ext cx="10093083" cy="7543800"/>
            <a:chOff x="-30640" y="0"/>
            <a:chExt cx="10093083" cy="7543800"/>
          </a:xfrm>
        </p:grpSpPr>
        <p:cxnSp>
          <p:nvCxnSpPr>
            <p:cNvPr id="37" name="Straight Connector 36" hidden="1"/>
            <p:cNvCxnSpPr/>
            <p:nvPr userDrawn="1"/>
          </p:nvCxnSpPr>
          <p:spPr>
            <a:xfrm>
              <a:off x="402594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 hidden="1"/>
            <p:cNvCxnSpPr/>
            <p:nvPr userDrawn="1"/>
          </p:nvCxnSpPr>
          <p:spPr>
            <a:xfrm>
              <a:off x="5029200" y="0"/>
              <a:ext cx="0" cy="754380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 hidden="1"/>
            <p:cNvCxnSpPr/>
            <p:nvPr userDrawn="1"/>
          </p:nvCxnSpPr>
          <p:spPr>
            <a:xfrm>
              <a:off x="9610343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 hidden="1"/>
            <p:cNvCxnSpPr/>
            <p:nvPr userDrawn="1"/>
          </p:nvCxnSpPr>
          <p:spPr>
            <a:xfrm>
              <a:off x="0" y="551751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 hidden="1"/>
            <p:cNvCxnSpPr/>
            <p:nvPr userDrawn="1"/>
          </p:nvCxnSpPr>
          <p:spPr>
            <a:xfrm>
              <a:off x="-1600" y="1079526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 hidden="1"/>
            <p:cNvCxnSpPr/>
            <p:nvPr userDrawn="1"/>
          </p:nvCxnSpPr>
          <p:spPr>
            <a:xfrm>
              <a:off x="-3200" y="1636176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 hidden="1"/>
            <p:cNvCxnSpPr/>
            <p:nvPr userDrawn="1"/>
          </p:nvCxnSpPr>
          <p:spPr>
            <a:xfrm>
              <a:off x="-13716" y="6587211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 hidden="1"/>
            <p:cNvCxnSpPr/>
            <p:nvPr userDrawn="1"/>
          </p:nvCxnSpPr>
          <p:spPr>
            <a:xfrm>
              <a:off x="-30640" y="40034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 hidden="1"/>
            <p:cNvCxnSpPr/>
            <p:nvPr userDrawn="1"/>
          </p:nvCxnSpPr>
          <p:spPr>
            <a:xfrm>
              <a:off x="0" y="43590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 hidden="1"/>
            <p:cNvCxnSpPr/>
            <p:nvPr userDrawn="1"/>
          </p:nvCxnSpPr>
          <p:spPr>
            <a:xfrm>
              <a:off x="-5646" y="850908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 hidden="1"/>
            <p:cNvCxnSpPr/>
            <p:nvPr userDrawn="1"/>
          </p:nvCxnSpPr>
          <p:spPr>
            <a:xfrm>
              <a:off x="4043" y="1491573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raftStamp" hidden="1"/>
          <p:cNvSpPr txBox="1"/>
          <p:nvPr userDrawn="1">
            <p:custDataLst>
              <p:tags r:id="rId12"/>
            </p:custDataLst>
          </p:nvPr>
        </p:nvSpPr>
        <p:spPr>
          <a:xfrm>
            <a:off x="420624" y="254000"/>
            <a:ext cx="1079500" cy="330200"/>
          </a:xfrm>
          <a:prstGeom prst="rect">
            <a:avLst/>
          </a:prstGeom>
          <a:noFill/>
        </p:spPr>
        <p:txBody>
          <a:bodyPr vert="horz" wrap="non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baseline="0" smtClean="0">
                <a:solidFill>
                  <a:srgbClr val="E60000"/>
                </a:solidFill>
                <a:latin typeface="Frutiger 55 Roman"/>
              </a:rPr>
              <a:t>Draft</a:t>
            </a:r>
            <a:endParaRPr kumimoji="0" lang="en-US" sz="2400" b="1" i="0" u="none" baseline="0" dirty="0">
              <a:solidFill>
                <a:srgbClr val="E60000"/>
              </a:solidFill>
              <a:latin typeface="Frutiger 55 Roman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>
            <p:custDataLst>
              <p:tags r:id="rId13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6989763"/>
            <a:ext cx="870776" cy="318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"/>
          <p:cNvSpPr>
            <a:spLocks noGrp="1"/>
          </p:cNvSpPr>
          <p:nvPr>
            <p:ph type="body" idx="1"/>
          </p:nvPr>
        </p:nvSpPr>
        <p:spPr>
          <a:xfrm>
            <a:off x="420624" y="1856232"/>
            <a:ext cx="9189720" cy="47640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Placeholder"/>
          <p:cNvSpPr>
            <a:spLocks noGrp="1"/>
          </p:cNvSpPr>
          <p:nvPr>
            <p:ph type="title"/>
          </p:nvPr>
        </p:nvSpPr>
        <p:spPr>
          <a:xfrm>
            <a:off x="420624" y="0"/>
            <a:ext cx="9189720" cy="941832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4" r:id="rId1"/>
    <p:sldLayoutId id="2147484185" r:id="rId2"/>
    <p:sldLayoutId id="2147484186" r:id="rId3"/>
    <p:sldLayoutId id="2147484187" r:id="rId4"/>
    <p:sldLayoutId id="2147484188" r:id="rId5"/>
    <p:sldLayoutId id="2147484189" r:id="rId6"/>
    <p:sldLayoutId id="2147484190" r:id="rId7"/>
    <p:sldLayoutId id="2147484191" r:id="rId8"/>
    <p:sldLayoutId id="2147484192" r:id="rId9"/>
    <p:sldLayoutId id="2147484193" r:id="rId10"/>
    <p:sldLayoutId id="2147484194" r:id="rId11"/>
    <p:sldLayoutId id="2147484195" r:id="rId12"/>
    <p:sldLayoutId id="2147484196" r:id="rId13"/>
    <p:sldLayoutId id="2147484197" r:id="rId14"/>
    <p:sldLayoutId id="2147484198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1005505" rtl="0" eaLnBrk="1" latinLnBrk="0" hangingPunct="1">
        <a:lnSpc>
          <a:spcPts val="3200"/>
        </a:lnSpc>
        <a:spcBef>
          <a:spcPct val="0"/>
        </a:spcBef>
        <a:buNone/>
        <a:defRPr sz="3200" kern="1200">
          <a:solidFill>
            <a:schemeClr val="tx1"/>
          </a:solidFill>
          <a:latin typeface="Frutiger 45 Light" panose="020B0603020202020204" pitchFamily="34" charset="0"/>
          <a:ea typeface="+mj-ea"/>
          <a:cs typeface="+mj-cs"/>
        </a:defRPr>
      </a:lvl1pPr>
    </p:titleStyle>
    <p:bodyStyle>
      <a:lvl1pPr marL="234950" indent="-234950" algn="l" defTabSz="1005505" rtl="0" eaLnBrk="1" latinLnBrk="0" hangingPunct="1">
        <a:spcBef>
          <a:spcPts val="1400"/>
        </a:spcBef>
        <a:buClr>
          <a:schemeClr val="tx2"/>
        </a:buClr>
        <a:buSzPct val="100000"/>
        <a:buFont typeface="Symbol" pitchFamily="18" charset="2"/>
        <a:buChar char="·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2250" algn="l" defTabSz="1005505" rtl="0" eaLnBrk="1" latinLnBrk="0" hangingPunct="1">
        <a:spcBef>
          <a:spcPts val="700"/>
        </a:spcBef>
        <a:buClr>
          <a:schemeClr val="tx1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92150" indent="-234950" algn="l" defTabSz="1005505" rtl="0" eaLnBrk="1" latinLnBrk="0" hangingPunct="1">
        <a:spcBef>
          <a:spcPts val="700"/>
        </a:spcBef>
        <a:buClr>
          <a:schemeClr val="tx1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2250" algn="l" defTabSz="1005505" rtl="0" eaLnBrk="1" latinLnBrk="0" hangingPunct="1">
        <a:spcBef>
          <a:spcPts val="300"/>
        </a:spcBef>
        <a:buClr>
          <a:schemeClr val="tx1"/>
        </a:buClr>
        <a:buSzPct val="84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9350" indent="-234950" algn="l" defTabSz="1005505" rtl="0" eaLnBrk="1" latinLnBrk="0" hangingPunct="1">
        <a:spcBef>
          <a:spcPts val="300"/>
        </a:spcBef>
        <a:buClr>
          <a:schemeClr val="tx1"/>
        </a:buClr>
        <a:buSzPct val="84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152144" indent="-237744" algn="l" defTabSz="1005505" rtl="0" eaLnBrk="1" latinLnBrk="0" hangingPunct="1">
        <a:spcBef>
          <a:spcPts val="300"/>
        </a:spcBef>
        <a:buClr>
          <a:schemeClr val="tx1"/>
        </a:buClr>
        <a:buSzPct val="84000"/>
        <a:buFont typeface="Frutiger 55 Roman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" indent="-237744" algn="l" defTabSz="1005505" rtl="0" eaLnBrk="1" latinLnBrk="0" hangingPunct="1">
        <a:spcBef>
          <a:spcPts val="300"/>
        </a:spcBef>
        <a:buClr>
          <a:schemeClr val="tx1"/>
        </a:buClr>
        <a:buSzPct val="84000"/>
        <a:buFont typeface="Frutiger 55 Roman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" indent="-237744" algn="l" defTabSz="1005505" rtl="0" eaLnBrk="1" latinLnBrk="0" hangingPunct="1">
        <a:spcBef>
          <a:spcPts val="300"/>
        </a:spcBef>
        <a:buClr>
          <a:schemeClr val="tx1"/>
        </a:buClr>
        <a:buSzPct val="84000"/>
        <a:buFont typeface="Frutiger 55 Roman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152144" indent="-237744" algn="l" defTabSz="1005505" rtl="0" eaLnBrk="1" latinLnBrk="0" hangingPunct="1">
        <a:spcBef>
          <a:spcPts val="300"/>
        </a:spcBef>
        <a:buClr>
          <a:schemeClr val="tx1"/>
        </a:buClr>
        <a:buSzPct val="84000"/>
        <a:buFont typeface="Frutiger 55 Roman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5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753" algn="l" defTabSz="10055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505" algn="l" defTabSz="10055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8257" algn="l" defTabSz="10055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1009" algn="l" defTabSz="10055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761" algn="l" defTabSz="10055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6512" algn="l" defTabSz="10055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19265" algn="l" defTabSz="10055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22016" algn="l" defTabSz="10055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3" Type="http://schemas.openxmlformats.org/officeDocument/2006/relationships/tags" Target="../tags/tag139.xml"/><Relationship Id="rId7" Type="http://schemas.openxmlformats.org/officeDocument/2006/relationships/tags" Target="../tags/tag14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image" Target="../media/image2.png"/><Relationship Id="rId5" Type="http://schemas.openxmlformats.org/officeDocument/2006/relationships/tags" Target="../tags/tag141.xml"/><Relationship Id="rId10" Type="http://schemas.openxmlformats.org/officeDocument/2006/relationships/notesSlide" Target="../notesSlides/notesSlide1.xml"/><Relationship Id="rId4" Type="http://schemas.openxmlformats.org/officeDocument/2006/relationships/tags" Target="../tags/tag140.xml"/><Relationship Id="rId9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15.xml"/><Relationship Id="rId4" Type="http://schemas.openxmlformats.org/officeDocument/2006/relationships/tags" Target="../tags/tag17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eys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1330" y="4345749"/>
            <a:ext cx="2788926" cy="3023622"/>
          </a:xfrm>
          <a:prstGeom prst="rect">
            <a:avLst/>
          </a:prstGeom>
        </p:spPr>
      </p:pic>
      <p:sp>
        <p:nvSpPr>
          <p:cNvPr id="11" name="CREATE DATE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420624" y="7059168"/>
            <a:ext cx="5015534" cy="246221"/>
          </a:xfrm>
        </p:spPr>
        <p:txBody>
          <a:bodyPr/>
          <a:lstStyle/>
          <a:p>
            <a:r>
              <a:rPr lang="en-US" dirty="0" smtClean="0"/>
              <a:t>June 9, 2017</a:t>
            </a:r>
            <a:endParaRPr lang="en-US" dirty="0"/>
          </a:p>
        </p:txBody>
      </p:sp>
      <p:sp>
        <p:nvSpPr>
          <p:cNvPr id="9" name="PRESENTATION PRESENTER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Twan Sevriens</a:t>
            </a:r>
            <a:endParaRPr lang="en-US" dirty="0"/>
          </a:p>
        </p:txBody>
      </p:sp>
      <p:sp>
        <p:nvSpPr>
          <p:cNvPr id="8" name="PRESENTATION TITLE"/>
          <p:cNvSpPr>
            <a:spLocks noGrp="1"/>
          </p:cNvSpPr>
          <p:nvPr>
            <p:ph type="ctr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Less AI is more…</a:t>
            </a:r>
            <a:endParaRPr lang="en-US" dirty="0"/>
          </a:p>
        </p:txBody>
      </p:sp>
      <p:sp>
        <p:nvSpPr>
          <p:cNvPr id="12" name="PRESENTATION INFOLINE"/>
          <p:cNvSpPr>
            <a:spLocks noGrp="1"/>
          </p:cNvSpPr>
          <p:nvPr>
            <p:ph type="body" sz="quarter" idx="12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en-US" sz="2000" dirty="0" smtClean="0"/>
              <a:t>A couple of simple NLP experts</a:t>
            </a:r>
            <a:endParaRPr lang="en-US" sz="2000" dirty="0"/>
          </a:p>
        </p:txBody>
      </p:sp>
      <p:sp>
        <p:nvSpPr>
          <p:cNvPr id="10" name="PRESENTATION PRESENTER FUNCTION"/>
          <p:cNvSpPr>
            <a:spLocks noGrp="1"/>
          </p:cNvSpPr>
          <p:nvPr>
            <p:ph type="body" sz="quarter" idx="10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en-US" dirty="0" smtClean="0"/>
              <a:t>Content digitization &amp; Machine intelligence</a:t>
            </a:r>
            <a:endParaRPr lang="en-US" dirty="0"/>
          </a:p>
        </p:txBody>
      </p:sp>
      <p:sp>
        <p:nvSpPr>
          <p:cNvPr id="13" name="PRESENTATION PRESENTER FUNCTION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22275" y="5026152"/>
            <a:ext cx="4999789" cy="2743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005505" rtl="0" eaLnBrk="1" latinLnBrk="0" hangingPunct="1">
              <a:spcBef>
                <a:spcPts val="1800"/>
              </a:spcBef>
              <a:buClr>
                <a:schemeClr val="tx2"/>
              </a:buClr>
              <a:buSzPct val="100000"/>
              <a:buFont typeface="Symbol" pitchFamily="18" charset="2"/>
              <a:buNone/>
              <a:defRPr sz="1600" b="0" i="0" kern="1200" baseline="0">
                <a:solidFill>
                  <a:schemeClr val="tx1"/>
                </a:solidFill>
                <a:latin typeface="Frutiger 55 Roman"/>
                <a:ea typeface="+mn-ea"/>
                <a:cs typeface="+mn-cs"/>
              </a:defRPr>
            </a:lvl1pPr>
            <a:lvl2pPr marL="457200" indent="-222250" algn="l" defTabSz="1005505" rtl="0" eaLnBrk="1" latinLnBrk="0" hangingPunct="1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2150" indent="-234950" algn="l" defTabSz="1005505" rtl="0" eaLnBrk="1" latinLnBrk="0" hangingPunct="1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2250" algn="l" defTabSz="1005505" rtl="0" eaLnBrk="1" latinLnBrk="0" hangingPunct="1">
              <a:spcBef>
                <a:spcPts val="300"/>
              </a:spcBef>
              <a:buClr>
                <a:schemeClr val="tx1"/>
              </a:buClr>
              <a:buSzPct val="84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9350" indent="-234950" algn="l" defTabSz="1005505" rtl="0" eaLnBrk="1" latinLnBrk="0" hangingPunct="1">
              <a:spcBef>
                <a:spcPts val="300"/>
              </a:spcBef>
              <a:buClr>
                <a:schemeClr val="tx1"/>
              </a:buClr>
              <a:buSzPct val="84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52144" indent="-237744" algn="l" defTabSz="1005505" rtl="0" eaLnBrk="1" latinLnBrk="0" hangingPunct="1">
              <a:spcBef>
                <a:spcPts val="300"/>
              </a:spcBef>
              <a:buClr>
                <a:schemeClr val="tx1"/>
              </a:buClr>
              <a:buSzPct val="84000"/>
              <a:buFont typeface="Frutiger 55 Roman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" indent="-237744" algn="l" defTabSz="1005505" rtl="0" eaLnBrk="1" latinLnBrk="0" hangingPunct="1">
              <a:spcBef>
                <a:spcPts val="300"/>
              </a:spcBef>
              <a:buClr>
                <a:schemeClr val="tx1"/>
              </a:buClr>
              <a:buSzPct val="84000"/>
              <a:buFont typeface="Frutiger 55 Roman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2144" indent="-237744" algn="l" defTabSz="1005505" rtl="0" eaLnBrk="1" latinLnBrk="0" hangingPunct="1">
              <a:spcBef>
                <a:spcPts val="300"/>
              </a:spcBef>
              <a:buClr>
                <a:schemeClr val="tx1"/>
              </a:buClr>
              <a:buSzPct val="84000"/>
              <a:buFont typeface="Frutiger 55 Roman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52144" indent="-237744" algn="l" defTabSz="1005505" rtl="0" eaLnBrk="1" latinLnBrk="0" hangingPunct="1">
              <a:spcBef>
                <a:spcPts val="300"/>
              </a:spcBef>
              <a:buClr>
                <a:schemeClr val="tx1"/>
              </a:buClr>
              <a:buSzPct val="84000"/>
              <a:buFont typeface="Frutiger 55 Roman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kern="1000" dirty="0" smtClean="0"/>
              <a:t>UBS Switzerland AG</a:t>
            </a:r>
            <a:endParaRPr lang="en-US" kern="1000" dirty="0"/>
          </a:p>
          <a:p>
            <a:pPr fontAlgn="auto">
              <a:spcAft>
                <a:spcPts val="0"/>
              </a:spcAft>
            </a:pPr>
            <a:endParaRPr lang="en-US" kern="1000" dirty="0"/>
          </a:p>
        </p:txBody>
      </p:sp>
      <p:sp>
        <p:nvSpPr>
          <p:cNvPr id="14" name="PRESENTATION PRESENTER FUNCTION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422273" y="5312596"/>
            <a:ext cx="4999789" cy="2743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005505" rtl="0" eaLnBrk="1" latinLnBrk="0" hangingPunct="1">
              <a:spcBef>
                <a:spcPts val="1800"/>
              </a:spcBef>
              <a:buClr>
                <a:schemeClr val="tx2"/>
              </a:buClr>
              <a:buSzPct val="100000"/>
              <a:buFont typeface="Symbol" pitchFamily="18" charset="2"/>
              <a:buNone/>
              <a:defRPr sz="1600" b="0" i="0" kern="1200" baseline="0">
                <a:solidFill>
                  <a:schemeClr val="tx1"/>
                </a:solidFill>
                <a:latin typeface="Frutiger 55 Roman"/>
                <a:ea typeface="+mn-ea"/>
                <a:cs typeface="+mn-cs"/>
              </a:defRPr>
            </a:lvl1pPr>
            <a:lvl2pPr marL="457200" indent="-222250" algn="l" defTabSz="1005505" rtl="0" eaLnBrk="1" latinLnBrk="0" hangingPunct="1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2150" indent="-234950" algn="l" defTabSz="1005505" rtl="0" eaLnBrk="1" latinLnBrk="0" hangingPunct="1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2250" algn="l" defTabSz="1005505" rtl="0" eaLnBrk="1" latinLnBrk="0" hangingPunct="1">
              <a:spcBef>
                <a:spcPts val="300"/>
              </a:spcBef>
              <a:buClr>
                <a:schemeClr val="tx1"/>
              </a:buClr>
              <a:buSzPct val="84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9350" indent="-234950" algn="l" defTabSz="1005505" rtl="0" eaLnBrk="1" latinLnBrk="0" hangingPunct="1">
              <a:spcBef>
                <a:spcPts val="300"/>
              </a:spcBef>
              <a:buClr>
                <a:schemeClr val="tx1"/>
              </a:buClr>
              <a:buSzPct val="84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52144" indent="-237744" algn="l" defTabSz="1005505" rtl="0" eaLnBrk="1" latinLnBrk="0" hangingPunct="1">
              <a:spcBef>
                <a:spcPts val="300"/>
              </a:spcBef>
              <a:buClr>
                <a:schemeClr val="tx1"/>
              </a:buClr>
              <a:buSzPct val="84000"/>
              <a:buFont typeface="Frutiger 55 Roman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" indent="-237744" algn="l" defTabSz="1005505" rtl="0" eaLnBrk="1" latinLnBrk="0" hangingPunct="1">
              <a:spcBef>
                <a:spcPts val="300"/>
              </a:spcBef>
              <a:buClr>
                <a:schemeClr val="tx1"/>
              </a:buClr>
              <a:buSzPct val="84000"/>
              <a:buFont typeface="Frutiger 55 Roman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2144" indent="-237744" algn="l" defTabSz="1005505" rtl="0" eaLnBrk="1" latinLnBrk="0" hangingPunct="1">
              <a:spcBef>
                <a:spcPts val="300"/>
              </a:spcBef>
              <a:buClr>
                <a:schemeClr val="tx1"/>
              </a:buClr>
              <a:buSzPct val="84000"/>
              <a:buFont typeface="Frutiger 55 Roman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52144" indent="-237744" algn="l" defTabSz="1005505" rtl="0" eaLnBrk="1" latinLnBrk="0" hangingPunct="1">
              <a:spcBef>
                <a:spcPts val="300"/>
              </a:spcBef>
              <a:buClr>
                <a:schemeClr val="tx1"/>
              </a:buClr>
              <a:buSzPct val="84000"/>
              <a:buFont typeface="Frutiger 55 Roman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kern="1000" dirty="0"/>
              <a:t>Wealth management – Chief Investment Office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630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Wealth management – Chief investment office</a:t>
            </a:r>
          </a:p>
          <a:p>
            <a:r>
              <a:rPr lang="en-US" dirty="0"/>
              <a:t>Mission statement: We identify and effectively communicate investment opportunities and risks to support our clients' financial goals and protect their wealth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Communication through financial publications</a:t>
            </a:r>
          </a:p>
          <a:p>
            <a:r>
              <a:rPr lang="en-US" dirty="0" smtClean="0"/>
              <a:t>Our clients need to understand, believe and like what we write</a:t>
            </a:r>
            <a:endParaRPr lang="en-US" dirty="0"/>
          </a:p>
        </p:txBody>
      </p:sp>
      <p:sp>
        <p:nvSpPr>
          <p:cNvPr id="4" name="PAGE HEADING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kern="0" dirty="0" err="1" smtClean="0">
                <a:solidFill>
                  <a:srgbClr val="464749"/>
                </a:solidFill>
                <a:latin typeface="Frutiger 45 Light" panose="020B0603020202020204" pitchFamily="34" charset="0"/>
              </a:rPr>
              <a:t>whoami</a:t>
            </a:r>
            <a:endParaRPr lang="en-US" dirty="0">
              <a:latin typeface="Frutiger 45 Light" panose="020B0603020202020204" pitchFamily="34" charset="0"/>
            </a:endParaRPr>
          </a:p>
        </p:txBody>
      </p:sp>
      <p:sp>
        <p:nvSpPr>
          <p:cNvPr id="2" name="TextBox 1"/>
          <p:cNvSpPr txBox="1"/>
          <p:nvPr>
            <p:custDataLst>
              <p:tags r:id="rId3"/>
            </p:custDataLst>
          </p:nvPr>
        </p:nvSpPr>
        <p:spPr>
          <a:xfrm>
            <a:off x="420624" y="1120775"/>
            <a:ext cx="9189720" cy="27432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eaLnBrk="1">
              <a:spcBef>
                <a:spcPts val="0"/>
              </a:spcBef>
              <a:spcAft>
                <a:spcPts val="600"/>
              </a:spcAft>
            </a:pPr>
            <a:r>
              <a:rPr lang="en-US" sz="2000" kern="0" dirty="0" smtClean="0">
                <a:solidFill>
                  <a:srgbClr val="464749"/>
                </a:solidFill>
                <a:latin typeface="UBSHeadline"/>
              </a:rPr>
              <a:t>Introduction</a:t>
            </a:r>
            <a:endParaRPr lang="en-US" sz="2000" kern="0" dirty="0">
              <a:solidFill>
                <a:srgbClr val="464749"/>
              </a:solidFill>
              <a:latin typeface="UBSHeadline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24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AGE HEADING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kern="0" dirty="0" smtClean="0">
                <a:solidFill>
                  <a:srgbClr val="464749"/>
                </a:solidFill>
                <a:latin typeface="Frutiger 45 Light" panose="020B0603020202020204" pitchFamily="34" charset="0"/>
              </a:rPr>
              <a:t>more investment </a:t>
            </a:r>
            <a:endParaRPr lang="en-US" dirty="0">
              <a:latin typeface="Frutiger 45 Light" panose="020B0603020202020204" pitchFamily="34" charset="0"/>
            </a:endParaRPr>
          </a:p>
        </p:txBody>
      </p:sp>
      <p:sp>
        <p:nvSpPr>
          <p:cNvPr id="2" name="TextBox 1"/>
          <p:cNvSpPr txBox="1"/>
          <p:nvPr>
            <p:custDataLst>
              <p:tags r:id="rId3"/>
            </p:custDataLst>
          </p:nvPr>
        </p:nvSpPr>
        <p:spPr>
          <a:xfrm>
            <a:off x="420624" y="1120775"/>
            <a:ext cx="9189720" cy="27432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eaLnBrk="1">
              <a:spcBef>
                <a:spcPts val="0"/>
              </a:spcBef>
              <a:spcAft>
                <a:spcPts val="600"/>
              </a:spcAft>
            </a:pPr>
            <a:endParaRPr lang="en-US" sz="2000" kern="0" dirty="0">
              <a:solidFill>
                <a:srgbClr val="464749"/>
              </a:solidFill>
              <a:latin typeface="UBSHeadline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44545" y="3446550"/>
            <a:ext cx="8340131" cy="16910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pc="50" dirty="0"/>
              <a:t>If we are correct, the shift in market expectations of the future path of the fed funds rate will exert upward pressure on longer-dated Treasuries as they correlate with the expected future path of short-term rates. The passage of time will also add to the upward pressure on yields of all maturities as the date of the first rate hike draws closer.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209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AYOUT BODY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Create the best financial writing environment ever</a:t>
            </a:r>
          </a:p>
          <a:p>
            <a:r>
              <a:rPr lang="en-US" dirty="0" smtClean="0"/>
              <a:t>Scale our writers to deliver the best content possible</a:t>
            </a:r>
          </a:p>
          <a:p>
            <a:r>
              <a:rPr lang="en-US" dirty="0" smtClean="0"/>
              <a:t>Ideally optimized and personalized for each client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PAGE HEADING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vim</a:t>
            </a:r>
            <a:endParaRPr lang="en-US" dirty="0"/>
          </a:p>
        </p:txBody>
      </p:sp>
      <p:sp>
        <p:nvSpPr>
          <p:cNvPr id="4" name="TextBox 3"/>
          <p:cNvSpPr txBox="1"/>
          <p:nvPr>
            <p:custDataLst>
              <p:tags r:id="rId4"/>
            </p:custDataLst>
          </p:nvPr>
        </p:nvSpPr>
        <p:spPr>
          <a:xfrm>
            <a:off x="420624" y="1120775"/>
            <a:ext cx="9189720" cy="27432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eaLnBrk="1">
              <a:spcBef>
                <a:spcPts val="0"/>
              </a:spcBef>
              <a:spcAft>
                <a:spcPts val="600"/>
              </a:spcAft>
            </a:pPr>
            <a:r>
              <a:rPr lang="en-US" sz="2000" kern="0" dirty="0" smtClean="0">
                <a:solidFill>
                  <a:srgbClr val="464749"/>
                </a:solidFill>
                <a:latin typeface="UBSHeadline"/>
              </a:rPr>
              <a:t>Our goal</a:t>
            </a:r>
            <a:endParaRPr lang="en-US" sz="2000" kern="0" dirty="0">
              <a:solidFill>
                <a:srgbClr val="464749"/>
              </a:solidFill>
              <a:latin typeface="UBSHeadline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493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AYOUT BODY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20624" y="1852246"/>
            <a:ext cx="9189720" cy="4759691"/>
          </a:xfrm>
        </p:spPr>
        <p:txBody>
          <a:bodyPr/>
          <a:lstStyle/>
          <a:p>
            <a:r>
              <a:rPr lang="en-US" dirty="0" smtClean="0"/>
              <a:t>The AI buzz</a:t>
            </a:r>
          </a:p>
          <a:p>
            <a:r>
              <a:rPr lang="en-US" dirty="0" smtClean="0"/>
              <a:t>The understanding</a:t>
            </a:r>
          </a:p>
          <a:p>
            <a:r>
              <a:rPr lang="en-US" dirty="0" smtClean="0"/>
              <a:t>Keep it simple (and meet our NLP experts)</a:t>
            </a:r>
          </a:p>
          <a:p>
            <a:r>
              <a:rPr lang="en-US" dirty="0" smtClean="0"/>
              <a:t>Small independent modular services </a:t>
            </a:r>
          </a:p>
          <a:p>
            <a:r>
              <a:rPr lang="en-US" dirty="0" smtClean="0"/>
              <a:t>Together form the backbone of our writing tool</a:t>
            </a:r>
          </a:p>
          <a:p>
            <a:endParaRPr lang="en-US" dirty="0"/>
          </a:p>
        </p:txBody>
      </p:sp>
      <p:sp>
        <p:nvSpPr>
          <p:cNvPr id="3" name="PAGE HEADING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l</a:t>
            </a:r>
            <a:r>
              <a:rPr lang="en-US" dirty="0" smtClean="0"/>
              <a:t>ess </a:t>
            </a:r>
            <a:r>
              <a:rPr lang="en-US" dirty="0" err="1" smtClean="0"/>
              <a:t>ai</a:t>
            </a:r>
            <a:endParaRPr lang="en-US" dirty="0"/>
          </a:p>
        </p:txBody>
      </p:sp>
      <p:sp>
        <p:nvSpPr>
          <p:cNvPr id="4" name="TextBox 3"/>
          <p:cNvSpPr txBox="1"/>
          <p:nvPr>
            <p:custDataLst>
              <p:tags r:id="rId4"/>
            </p:custDataLst>
          </p:nvPr>
        </p:nvSpPr>
        <p:spPr>
          <a:xfrm>
            <a:off x="420624" y="1120775"/>
            <a:ext cx="9189720" cy="27432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eaLnBrk="1">
              <a:spcBef>
                <a:spcPts val="0"/>
              </a:spcBef>
              <a:spcAft>
                <a:spcPts val="600"/>
              </a:spcAft>
            </a:pPr>
            <a:r>
              <a:rPr lang="en-US" sz="2000" kern="0" dirty="0" smtClean="0">
                <a:solidFill>
                  <a:srgbClr val="464749"/>
                </a:solidFill>
                <a:latin typeface="UBSHeadline"/>
              </a:rPr>
              <a:t>Approach</a:t>
            </a:r>
            <a:endParaRPr lang="en-US" sz="2000" kern="0" dirty="0">
              <a:solidFill>
                <a:srgbClr val="464749"/>
              </a:solidFill>
              <a:latin typeface="UBSHeadline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157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AYOUT BODY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20624" y="1852246"/>
            <a:ext cx="9189720" cy="4759691"/>
          </a:xfrm>
        </p:spPr>
        <p:txBody>
          <a:bodyPr/>
          <a:lstStyle/>
          <a:p>
            <a:r>
              <a:rPr lang="en-US" dirty="0" smtClean="0"/>
              <a:t>Readability</a:t>
            </a:r>
          </a:p>
          <a:p>
            <a:r>
              <a:rPr lang="en-US" dirty="0" err="1" smtClean="0"/>
              <a:t>Jargonability</a:t>
            </a:r>
            <a:endParaRPr lang="en-US" dirty="0" smtClean="0"/>
          </a:p>
          <a:p>
            <a:r>
              <a:rPr lang="en-US" dirty="0" err="1" smtClean="0"/>
              <a:t>Groovability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Text </a:t>
            </a:r>
            <a:r>
              <a:rPr lang="en-US" dirty="0" smtClean="0"/>
              <a:t>to s</a:t>
            </a:r>
            <a:r>
              <a:rPr lang="en-US" dirty="0" smtClean="0"/>
              <a:t>entences </a:t>
            </a:r>
          </a:p>
          <a:p>
            <a:r>
              <a:rPr lang="en-US" dirty="0" smtClean="0"/>
              <a:t>Sentences to words</a:t>
            </a:r>
          </a:p>
          <a:p>
            <a:r>
              <a:rPr lang="en-US" dirty="0" smtClean="0"/>
              <a:t>Words into syllables</a:t>
            </a:r>
            <a:endParaRPr lang="en-US" dirty="0"/>
          </a:p>
        </p:txBody>
      </p:sp>
      <p:sp>
        <p:nvSpPr>
          <p:cNvPr id="3" name="PAGE HEADING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err="1" smtClean="0"/>
              <a:t>ls</a:t>
            </a:r>
            <a:r>
              <a:rPr lang="en-US" dirty="0" smtClean="0"/>
              <a:t> -</a:t>
            </a:r>
            <a:r>
              <a:rPr lang="en-US" dirty="0" err="1" smtClean="0"/>
              <a:t>lh</a:t>
            </a:r>
            <a:endParaRPr lang="en-US" dirty="0"/>
          </a:p>
        </p:txBody>
      </p:sp>
      <p:sp>
        <p:nvSpPr>
          <p:cNvPr id="4" name="TextBox 3"/>
          <p:cNvSpPr txBox="1"/>
          <p:nvPr>
            <p:custDataLst>
              <p:tags r:id="rId4"/>
            </p:custDataLst>
          </p:nvPr>
        </p:nvSpPr>
        <p:spPr>
          <a:xfrm>
            <a:off x="420624" y="1120775"/>
            <a:ext cx="9189720" cy="27432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eaLnBrk="1">
              <a:spcBef>
                <a:spcPts val="0"/>
              </a:spcBef>
              <a:spcAft>
                <a:spcPts val="600"/>
              </a:spcAft>
            </a:pPr>
            <a:r>
              <a:rPr lang="en-US" sz="2000" kern="0" dirty="0" smtClean="0">
                <a:solidFill>
                  <a:srgbClr val="464749"/>
                </a:solidFill>
                <a:latin typeface="UBSHeadline"/>
              </a:rPr>
              <a:t>Where are we now?</a:t>
            </a:r>
            <a:endParaRPr lang="en-US" sz="2000" kern="0" dirty="0">
              <a:solidFill>
                <a:srgbClr val="464749"/>
              </a:solidFill>
              <a:latin typeface="UBSHeadline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929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AYOUT BODY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20624" y="1852246"/>
            <a:ext cx="9189720" cy="4759691"/>
          </a:xfrm>
        </p:spPr>
        <p:txBody>
          <a:bodyPr/>
          <a:lstStyle/>
          <a:p>
            <a:r>
              <a:rPr lang="en-US" dirty="0" smtClean="0"/>
              <a:t>Active vs passive use of verbs</a:t>
            </a:r>
          </a:p>
          <a:p>
            <a:r>
              <a:rPr lang="en-US" dirty="0" smtClean="0"/>
              <a:t>Start with what matters most </a:t>
            </a:r>
          </a:p>
          <a:p>
            <a:r>
              <a:rPr lang="en-US" dirty="0" smtClean="0"/>
              <a:t>Sentiment analysis</a:t>
            </a:r>
          </a:p>
          <a:p>
            <a:r>
              <a:rPr lang="en-US" dirty="0" smtClean="0"/>
              <a:t>Text to audience adoption</a:t>
            </a:r>
            <a:endParaRPr lang="en-US" dirty="0" smtClean="0"/>
          </a:p>
          <a:p>
            <a:r>
              <a:rPr lang="en-US" dirty="0" smtClean="0"/>
              <a:t>Bring the experts in the current writing environment</a:t>
            </a:r>
          </a:p>
          <a:p>
            <a:r>
              <a:rPr lang="en-US" dirty="0" smtClean="0"/>
              <a:t>Machine translation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PAGE HEADING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err="1"/>
              <a:t>s</a:t>
            </a:r>
            <a:r>
              <a:rPr lang="en-US" dirty="0" err="1" smtClean="0"/>
              <a:t>udo</a:t>
            </a:r>
            <a:r>
              <a:rPr lang="en-US" dirty="0" smtClean="0"/>
              <a:t> apt-get upgrade</a:t>
            </a:r>
            <a:endParaRPr lang="en-US" dirty="0"/>
          </a:p>
        </p:txBody>
      </p:sp>
      <p:sp>
        <p:nvSpPr>
          <p:cNvPr id="4" name="TextBox 3"/>
          <p:cNvSpPr txBox="1"/>
          <p:nvPr>
            <p:custDataLst>
              <p:tags r:id="rId4"/>
            </p:custDataLst>
          </p:nvPr>
        </p:nvSpPr>
        <p:spPr>
          <a:xfrm>
            <a:off x="420624" y="1120775"/>
            <a:ext cx="9189720" cy="27432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eaLnBrk="1">
              <a:spcBef>
                <a:spcPts val="0"/>
              </a:spcBef>
              <a:spcAft>
                <a:spcPts val="600"/>
              </a:spcAft>
            </a:pPr>
            <a:r>
              <a:rPr lang="en-US" sz="2000" kern="0" dirty="0" smtClean="0">
                <a:solidFill>
                  <a:srgbClr val="464749"/>
                </a:solidFill>
                <a:latin typeface="UBSHeadline"/>
              </a:rPr>
              <a:t>Next steps</a:t>
            </a:r>
            <a:endParaRPr lang="en-US" sz="2000" kern="0" dirty="0">
              <a:solidFill>
                <a:srgbClr val="464749"/>
              </a:solidFill>
              <a:latin typeface="UBSHeadline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034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AYOUT BODY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20624" y="1852246"/>
            <a:ext cx="9189720" cy="4759691"/>
          </a:xfrm>
        </p:spPr>
        <p:txBody>
          <a:bodyPr/>
          <a:lstStyle/>
          <a:p>
            <a:r>
              <a:rPr lang="en-US" dirty="0" smtClean="0"/>
              <a:t>What does a readability score actually say?</a:t>
            </a:r>
          </a:p>
          <a:p>
            <a:r>
              <a:rPr lang="en-US" dirty="0" smtClean="0"/>
              <a:t>What does a sentiment score do?</a:t>
            </a:r>
          </a:p>
          <a:p>
            <a:r>
              <a:rPr lang="en-US" dirty="0" smtClean="0"/>
              <a:t>Can we help non-native English writers?</a:t>
            </a:r>
          </a:p>
          <a:p>
            <a:r>
              <a:rPr lang="en-US" dirty="0" smtClean="0"/>
              <a:t>How do we deliver our message in the language of our clients?</a:t>
            </a:r>
          </a:p>
          <a:p>
            <a:endParaRPr lang="en-US" dirty="0"/>
          </a:p>
          <a:p>
            <a:r>
              <a:rPr lang="en-US" dirty="0" smtClean="0"/>
              <a:t>Like any specialist in a certain field, we rather like to write more, than less…</a:t>
            </a:r>
            <a:endParaRPr lang="en-US" dirty="0"/>
          </a:p>
        </p:txBody>
      </p:sp>
      <p:sp>
        <p:nvSpPr>
          <p:cNvPr id="3" name="PAGE HEADING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sync</a:t>
            </a:r>
            <a:endParaRPr lang="en-US" dirty="0"/>
          </a:p>
        </p:txBody>
      </p:sp>
      <p:sp>
        <p:nvSpPr>
          <p:cNvPr id="4" name="TextBox 3"/>
          <p:cNvSpPr txBox="1"/>
          <p:nvPr>
            <p:custDataLst>
              <p:tags r:id="rId4"/>
            </p:custDataLst>
          </p:nvPr>
        </p:nvSpPr>
        <p:spPr>
          <a:xfrm>
            <a:off x="420624" y="1120775"/>
            <a:ext cx="9189720" cy="27432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eaLnBrk="1">
              <a:spcBef>
                <a:spcPts val="0"/>
              </a:spcBef>
              <a:spcAft>
                <a:spcPts val="600"/>
              </a:spcAft>
            </a:pPr>
            <a:r>
              <a:rPr lang="en-US" sz="2000" kern="0" dirty="0" smtClean="0">
                <a:solidFill>
                  <a:srgbClr val="464749"/>
                </a:solidFill>
                <a:latin typeface="UBSHeadline"/>
              </a:rPr>
              <a:t>Challenges</a:t>
            </a:r>
            <a:endParaRPr lang="en-US" sz="2000" kern="0" dirty="0">
              <a:solidFill>
                <a:srgbClr val="464749"/>
              </a:solidFill>
              <a:latin typeface="UBSHeadline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499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GE HEADING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235230001"/>
              </p:ext>
            </p:extLst>
          </p:nvPr>
        </p:nvGraphicFramePr>
        <p:xfrm>
          <a:off x="420624" y="2938463"/>
          <a:ext cx="8696325" cy="1123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98775"/>
                <a:gridCol w="2898775"/>
                <a:gridCol w="2898775"/>
              </a:tblGrid>
              <a:tr h="112395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3200" b="0" i="0" u="none" baseline="0" dirty="0" smtClean="0">
                          <a:latin typeface="Frutiger 55 Roman"/>
                        </a:rPr>
                        <a:t>THANK YOU</a:t>
                      </a:r>
                      <a:endParaRPr kumimoji="0" lang="en-US" sz="3200" b="0" i="0" u="none" baseline="0" dirty="0">
                        <a:latin typeface="Frutiger 55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000" b="0" i="0" u="none" baseline="0" dirty="0">
                        <a:latin typeface="Frutiger 55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000" b="0" i="0" u="none" baseline="0" dirty="0">
                        <a:latin typeface="Frutiger 55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8" name="CONTACT INFORMATION ADDRESS"/>
          <p:cNvSpPr txBox="1"/>
          <p:nvPr>
            <p:custDataLst>
              <p:tags r:id="rId4"/>
            </p:custDataLst>
          </p:nvPr>
        </p:nvSpPr>
        <p:spPr>
          <a:xfrm>
            <a:off x="420624" y="4435926"/>
            <a:ext cx="8613775" cy="2225225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 b="1" dirty="0" smtClean="0"/>
              <a:t>UBS Switzerland AG</a:t>
            </a:r>
          </a:p>
          <a:p>
            <a:pPr>
              <a:spcBef>
                <a:spcPct val="0"/>
              </a:spcBef>
            </a:pPr>
            <a:r>
              <a:rPr lang="en-US" sz="1000" dirty="0" smtClean="0"/>
              <a:t>Wealth management – Chief Investment Office</a:t>
            </a:r>
          </a:p>
          <a:p>
            <a:pPr>
              <a:spcBef>
                <a:spcPct val="0"/>
              </a:spcBef>
            </a:pPr>
            <a:endParaRPr lang="en-US" sz="1000" dirty="0"/>
          </a:p>
          <a:p>
            <a:pPr>
              <a:spcBef>
                <a:spcPct val="0"/>
              </a:spcBef>
            </a:pPr>
            <a:r>
              <a:rPr lang="en-US" sz="1000" dirty="0" smtClean="0"/>
              <a:t>Twan Sevriens</a:t>
            </a:r>
          </a:p>
          <a:p>
            <a:pPr>
              <a:spcBef>
                <a:spcPct val="0"/>
              </a:spcBef>
            </a:pPr>
            <a:r>
              <a:rPr lang="en-US" sz="1000" dirty="0" smtClean="0"/>
              <a:t>Content digitization &amp; Machine Intelligence</a:t>
            </a:r>
          </a:p>
          <a:p>
            <a:pPr>
              <a:spcBef>
                <a:spcPct val="0"/>
              </a:spcBef>
            </a:pPr>
            <a:endParaRPr lang="en-US" sz="1000" dirty="0" smtClean="0"/>
          </a:p>
          <a:p>
            <a:pPr>
              <a:spcBef>
                <a:spcPct val="0"/>
              </a:spcBef>
            </a:pPr>
            <a:r>
              <a:rPr lang="en-US" sz="1000" dirty="0" smtClean="0"/>
              <a:t>twan.sevriens@ubs.com</a:t>
            </a:r>
          </a:p>
          <a:p>
            <a:pPr>
              <a:spcBef>
                <a:spcPct val="0"/>
              </a:spcBef>
            </a:pPr>
            <a:r>
              <a:rPr lang="en-US" sz="1000" dirty="0" smtClean="0"/>
              <a:t>www.ubs.com/cio</a:t>
            </a:r>
          </a:p>
          <a:p>
            <a:pPr>
              <a:spcBef>
                <a:spcPct val="280000"/>
              </a:spcBef>
            </a:pPr>
            <a:endParaRPr lang="en-US" sz="1000" dirty="0" smtClean="0"/>
          </a:p>
          <a:p>
            <a:pPr>
              <a:spcBef>
                <a:spcPct val="280000"/>
              </a:spcBef>
            </a:pPr>
            <a:endParaRPr lang="en-US" sz="7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504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PATHNAME" val=" "/>
  <p:tag name="KEYWORDS" val="C:\Program Files\Ubs\PresXpress\templates\PresPrintOnScreen.pot"/>
  <p:tag name="FDSMENUDOCLEVELBTNSTATES" val="&lt;btnStates&gt;&lt;btn tag=&quot;1001&quot; state=&quot;UP&quot;/&gt;&lt;/btnStates&gt;&#10;"/>
  <p:tag name="SERIF FONT" val="UBSHeadline"/>
  <p:tag name="SANS SERIF FONT" val="Frutiger 55 Roman"/>
  <p:tag name="LANGUAGE ID" val="1033"/>
  <p:tag name="MOST RECENT UPGRADE" val="0"/>
  <p:tag name="LAST PRINTED" val="428946523437500E-1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2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DOCUMENT ID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ISLOCKED" val="TRUE"/>
  <p:tag name="TOP" val="200000000000000E-13"/>
  <p:tag name="LEFT" val="331199989318848E-13"/>
  <p:tag name="HEIGHT" val="260000000000000E-13"/>
  <p:tag name="WIDTH" val="850000000000000E-13"/>
  <p:tag name="TEXT_TYPE" val="DRAFT STAMP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550.3751"/>
  <p:tag name="LEFT" val="33.75"/>
  <p:tag name="WIDTH" val="68.56504"/>
  <p:tag name="HEIGHT" val="25.0589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2"/>
  <p:tag name="COL" val="3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2"/>
  <p:tag name="COL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550.3751"/>
  <p:tag name="LEFT" val="33.75"/>
  <p:tag name="WIDTH" val="68.56504"/>
  <p:tag name="HEIGHT" val="25.0589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2"/>
  <p:tag name="COL" val="3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2"/>
  <p:tag name="COL" val="2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2"/>
  <p:tag name="COL" val="2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2"/>
  <p:tag name="COL" val="2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2"/>
  <p:tag name="COL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2"/>
  <p:tag name="COL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COL" val="1"/>
  <p:tag name="ROW" val="2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3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3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TOC BODY"/>
  <p:tag name="FONT STYLE" val="SANS SERIF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2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2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DOCUMENT ID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ISLOCKED" val="TRUE"/>
  <p:tag name="TOP" val="200000000000000E-13"/>
  <p:tag name="LEFT" val="331199989318848E-13"/>
  <p:tag name="HEIGHT" val="260000000000000E-13"/>
  <p:tag name="WIDTH" val="850000000000000E-13"/>
  <p:tag name="TEXT_TYPE" val="DRAFT STAMP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550.3751"/>
  <p:tag name="LEFT" val="33.75"/>
  <p:tag name="WIDTH" val="68.56504"/>
  <p:tag name="HEIGHT" val="25.058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TOC TITLE"/>
  <p:tag name="FONT STYLE" val="SANS SERIF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DOCUMENT ID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ISLOCKED" val="TRUE"/>
  <p:tag name="TOP" val="200000000000000E-13"/>
  <p:tag name="LEFT" val="331199989318848E-13"/>
  <p:tag name="HEIGHT" val="260000000000000E-13"/>
  <p:tag name="WIDTH" val="850000000000000E-13"/>
  <p:tag name="TEXT_TYPE" val="DRAFT STAMP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550.3751"/>
  <p:tag name="LEFT" val="33.75"/>
  <p:tag name="WIDTH" val="68.56504"/>
  <p:tag name="HEIGHT" val="25.0589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DOCUMENT ID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ISLOCKED" val="TRUE"/>
  <p:tag name="TOP" val="200000000000000E-13"/>
  <p:tag name="LEFT" val="331199989318848E-13"/>
  <p:tag name="HEIGHT" val="260000000000000E-13"/>
  <p:tag name="WIDTH" val="850000000000000E-13"/>
  <p:tag name="TEXT_TYPE" val="DRAFT STAMP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550.3751"/>
  <p:tag name="LEFT" val="33.75"/>
  <p:tag name="WIDTH" val="68.56504"/>
  <p:tag name="HEIGHT" val="25.0589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COVER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CREATE DAT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RESENTATION PRESENTER"/>
  <p:tag name="FONT STYLE" val="SANS SERIF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DOCUMENT ID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RESENTATION TITLE"/>
  <p:tag name="FONT STYLE" val="SANS SERIF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ERIF"/>
  <p:tag name="TEXT_TYPE" val="PRESENTATION INFOLIN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RESENTATION PRESENTER FUNCTION"/>
  <p:tag name="FONT STYLE" val="SANS SERIF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RESENTATION PRESENTER FUNCTION"/>
  <p:tag name="FONT STYLE" val="SANS SERIF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RESENTATION PRESENTER FUNCTION"/>
  <p:tag name="FONT STYLE" val="SANS SERIF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TEXT_TYPE" val="PAGE HEADING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ERIF FONT"/>
  <p:tag name="TEXT_TYPE" val="MESSAGE TEXT"/>
  <p:tag name="ISLOCKED" val="TRUE"/>
  <p:tag name="TOP" val="882500000000000E-13"/>
  <p:tag name="LEFT" val="331199989318848E-13"/>
  <p:tag name="HEIGHT" val="216000003814697E-13"/>
  <p:tag name="WIDTH" val="723599975585938E-12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TEXT_TYPE" val="PAGE HEADIN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ISLOCKED" val="TRUE"/>
  <p:tag name="TOP" val="200000000000000E-13"/>
  <p:tag name="LEFT" val="331199989318848E-13"/>
  <p:tag name="HEIGHT" val="260000000000000E-13"/>
  <p:tag name="WIDTH" val="850000000000000E-13"/>
  <p:tag name="TEXT_TYPE" val="DRAFT STAMP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ERIF FONT"/>
  <p:tag name="TEXT_TYPE" val="MESSAGE TEXT"/>
  <p:tag name="ISLOCKED" val="TRUE"/>
  <p:tag name="TOP" val="882500000000000E-13"/>
  <p:tag name="LEFT" val="331199989318848E-13"/>
  <p:tag name="HEIGHT" val="216000003814697E-13"/>
  <p:tag name="WIDTH" val="723599975585938E-12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OW" val="1"/>
  <p:tag name="COL" val="1"/>
  <p:tag name="TEXT_TYPE" val="BODY TEXT"/>
  <p:tag name="FONT STYLE" val="SANS SERIF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TEXT_TYPE" val="PAGE HEADING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ERIF FONT"/>
  <p:tag name="TEXT_TYPE" val="MESSAGE TEXT"/>
  <p:tag name="ISLOCKED" val="TRUE"/>
  <p:tag name="TOP" val="882500000000000E-13"/>
  <p:tag name="LEFT" val="331199989318848E-13"/>
  <p:tag name="HEIGHT" val="216000003814697E-13"/>
  <p:tag name="WIDTH" val="723599975585938E-1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OW" val="1"/>
  <p:tag name="COL" val="1"/>
  <p:tag name="TEXT_TYPE" val="BODY TEXT"/>
  <p:tag name="FONT STYLE" val="SANS SERIF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ERIF FONT"/>
  <p:tag name="TEXT_TYPE" val="MESSAGE TEXT"/>
  <p:tag name="ISLOCKED" val="TRUE"/>
  <p:tag name="TOP" val="882500000000000E-13"/>
  <p:tag name="LEFT" val="331199989318848E-13"/>
  <p:tag name="HEIGHT" val="216000003814697E-13"/>
  <p:tag name="WIDTH" val="723599975585938E-12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550.3751"/>
  <p:tag name="LEFT" val="33.75"/>
  <p:tag name="WIDTH" val="68.56504"/>
  <p:tag name="HEIGHT" val="25.0589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OW" val="1"/>
  <p:tag name="COL" val="1"/>
  <p:tag name="TEXT_TYPE" val="BODY TEXT"/>
  <p:tag name="FONT STYLE" val="SANS SERIF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ERIF FONT"/>
  <p:tag name="TEXT_TYPE" val="MESSAGE TEXT"/>
  <p:tag name="ISLOCKED" val="TRUE"/>
  <p:tag name="TOP" val="882500000000000E-13"/>
  <p:tag name="LEFT" val="331199989318848E-13"/>
  <p:tag name="HEIGHT" val="216000003814697E-13"/>
  <p:tag name="WIDTH" val="723599975585938E-12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OW" val="1"/>
  <p:tag name="COL" val="1"/>
  <p:tag name="TEXT_TYPE" val="BODY TEXT"/>
  <p:tag name="FONT STYLE" val="SANS SERIF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ERIF FONT"/>
  <p:tag name="TEXT_TYPE" val="MESSAGE TEXT"/>
  <p:tag name="ISLOCKED" val="TRUE"/>
  <p:tag name="TOP" val="882500000000000E-13"/>
  <p:tag name="LEFT" val="331199989318848E-13"/>
  <p:tag name="HEIGHT" val="216000003814697E-13"/>
  <p:tag name="WIDTH" val="723599975585938E-12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OW" val="1"/>
  <p:tag name="COL" val="1"/>
  <p:tag name="TEXT_TYPE" val="BODY TEXT"/>
  <p:tag name="FONT STYLE" val="SANS SERIF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OW" val="1"/>
  <p:tag name="COL" val="1"/>
  <p:tag name="TEXT_TYPE" val="BODY TEXT"/>
  <p:tag name="FONT STYLE" val="SANS SERIF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ERIF FONT"/>
  <p:tag name="TEXT_TYPE" val="MESSAGE TEXT"/>
  <p:tag name="ISLOCKED" val="TRUE"/>
  <p:tag name="TOP" val="882500000000000E-13"/>
  <p:tag name="LEFT" val="331199989318848E-13"/>
  <p:tag name="HEIGHT" val="216000003814697E-13"/>
  <p:tag name="WIDTH" val="723599975585938E-12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CONTACT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CONTACT BOX"/>
  <p:tag name="FONT STYLE" val="SANS SERIF FONT"/>
  <p:tag name="ISLOCKED" val="TRUE"/>
  <p:tag name="TOP" val="132000000000000E-12"/>
  <p:tag name="LEFT" val="331199989318848E-13"/>
  <p:tag name="HEIGHT" val="885000000000000E-13"/>
  <p:tag name="WIDTH" val="684750000000000E-12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 FONT"/>
  <p:tag name="ISLOCKED" val="TRUE"/>
  <p:tag name="TOP" val="421988647460938E-12"/>
  <p:tag name="LEFT" val="331199989318848E-13"/>
  <p:tag name="HEIGHT" val="102511413574219E-12"/>
  <p:tag name="WIDTH" val="678250000000000E-1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DOCUMENT ID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CREATE DA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ISLOCKED" val="TRUE"/>
  <p:tag name="TOP" val="200000000000000E-13"/>
  <p:tag name="LEFT" val="331199989318848E-13"/>
  <p:tag name="HEIGHT" val="260000000000000E-13"/>
  <p:tag name="WIDTH" val="850000000000000E-13"/>
  <p:tag name="TEXT_TYPE" val="DRAFT STAMP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550.3751"/>
  <p:tag name="LEFT" val="33.75"/>
  <p:tag name="WIDTH" val="68.56504"/>
  <p:tag name="HEIGHT" val="25.058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DOCUMENT ID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ISLOCKED" val="TRUE"/>
  <p:tag name="TOP" val="200000000000000E-13"/>
  <p:tag name="LEFT" val="331199989318848E-13"/>
  <p:tag name="HEIGHT" val="260000000000000E-13"/>
  <p:tag name="WIDTH" val="850000000000000E-13"/>
  <p:tag name="TEXT_TYPE" val="DRAFT STAMP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550.3751"/>
  <p:tag name="LEFT" val="33.75"/>
  <p:tag name="WIDTH" val="68.56504"/>
  <p:tag name="HEIGHT" val="25.0589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RESENTATION PRESENTER"/>
  <p:tag name="FONT STYLE" val="SANS SERIF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DOCUMENT ID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ISLOCKED" val="TRUE"/>
  <p:tag name="TOP" val="200000000000000E-13"/>
  <p:tag name="LEFT" val="331199989318848E-13"/>
  <p:tag name="HEIGHT" val="260000000000000E-13"/>
  <p:tag name="WIDTH" val="850000000000000E-13"/>
  <p:tag name="TEXT_TYPE" val="DRAFT STAMP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550.3751"/>
  <p:tag name="LEFT" val="33.75"/>
  <p:tag name="WIDTH" val="68.56504"/>
  <p:tag name="HEIGHT" val="25.0589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RESENTATION TITLE"/>
  <p:tag name="FONT STYLE" val="SANS SERIF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DOCUMENT ID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ISLOCKED" val="TRUE"/>
  <p:tag name="TOP" val="200000000000000E-13"/>
  <p:tag name="LEFT" val="331199989318848E-13"/>
  <p:tag name="HEIGHT" val="260000000000000E-13"/>
  <p:tag name="WIDTH" val="850000000000000E-13"/>
  <p:tag name="TEXT_TYPE" val="DRAFT STAMP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550.3751"/>
  <p:tag name="LEFT" val="33.75"/>
  <p:tag name="WIDTH" val="68.56504"/>
  <p:tag name="HEIGHT" val="25.0589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ERIF"/>
  <p:tag name="TEXT_TYPE" val="PRESENTATION INFO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DOCUMENT ID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ISLOCKED" val="TRUE"/>
  <p:tag name="TOP" val="200000000000000E-13"/>
  <p:tag name="LEFT" val="331199989318848E-13"/>
  <p:tag name="HEIGHT" val="260000000000000E-13"/>
  <p:tag name="WIDTH" val="850000000000000E-13"/>
  <p:tag name="TEXT_TYPE" val="DRAFT STAMP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550.3751"/>
  <p:tag name="LEFT" val="33.75"/>
  <p:tag name="WIDTH" val="68.56504"/>
  <p:tag name="HEIGHT" val="25.0589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2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2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2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RESENTATION PRESENTER FUNCTION"/>
  <p:tag name="FONT STYLE" val="SANS SERIF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DOCUMENT ID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ISLOCKED" val="TRUE"/>
  <p:tag name="TOP" val="200000000000000E-13"/>
  <p:tag name="LEFT" val="331199989318848E-13"/>
  <p:tag name="HEIGHT" val="260000000000000E-13"/>
  <p:tag name="WIDTH" val="850000000000000E-13"/>
  <p:tag name="TEXT_TYPE" val="DRAFT STAMP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550.3751"/>
  <p:tag name="LEFT" val="33.75"/>
  <p:tag name="WIDTH" val="68.56504"/>
  <p:tag name="HEIGHT" val="25.0589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2"/>
  <p:tag name="COL" val="2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2"/>
  <p:tag name="COL" val="2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OW" val="2"/>
  <p:tag name="COL" val="2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SECURITY TEXT"/>
  <p:tag name="FONT STYLE" val="SANS SERIF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2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2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2"/>
  <p:tag name="COL" val="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2"/>
  <p:tag name="COL" val="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COL" val="1"/>
  <p:tag name="ROW" val="2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1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DOCUMENT ID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ISLOCKED" val="TRUE"/>
  <p:tag name="TOP" val="710000000000000E-13"/>
  <p:tag name="LEFT" val="612000000000000E-12"/>
  <p:tag name="HEIGHT" val="260000000000000E-13"/>
  <p:tag name="WIDTH" val="850000000000000E-13"/>
  <p:tag name="TEXT_TYPE" val="DRAFT STAMP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ISLOCKED" val="TRUE"/>
  <p:tag name="TOP" val="200000000000000E-13"/>
  <p:tag name="LEFT" val="331199989318848E-13"/>
  <p:tag name="HEIGHT" val="260000000000000E-13"/>
  <p:tag name="WIDTH" val="850000000000000E-13"/>
  <p:tag name="TEXT_TYPE" val="DRAFT STAMP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550.3751"/>
  <p:tag name="LEFT" val="33.75"/>
  <p:tag name="WIDTH" val="68.56504"/>
  <p:tag name="HEIGHT" val="25.0589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2"/>
  <p:tag name="COL" val="2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2"/>
  <p:tag name="COL" val="2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2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2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2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2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44.64"/>
  <p:tag name="LEFT" val="33.84"/>
  <p:tag name="WIDTH" val="87.26456"/>
  <p:tag name="HEIGHT" val="31.8931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1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DOCUMENT ID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ISLOCKED" val="TRUE"/>
  <p:tag name="TOP" val="200000000000000E-13"/>
  <p:tag name="LEFT" val="331199989318848E-13"/>
  <p:tag name="HEIGHT" val="260000000000000E-13"/>
  <p:tag name="WIDTH" val="850000000000000E-13"/>
  <p:tag name="TEXT_TYPE" val="DRAFT STAMP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550.3751"/>
  <p:tag name="LEFT" val="33.75"/>
  <p:tag name="WIDTH" val="68.56504"/>
  <p:tag name="HEIGHT" val="25.0589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2"/>
  <p:tag name="COL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2"/>
  <p:tag name="COL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COL" val="1"/>
  <p:tag name="ROW" val="2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ROW" val="1"/>
  <p:tag name="COL" val="2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BODY TEXT"/>
  <p:tag name="FONT STYLE" val="SANS SERIF"/>
  <p:tag name="ROW" val="1"/>
  <p:tag name="COL" val="2"/>
</p:tagLst>
</file>

<file path=ppt/theme/theme1.xml><?xml version="1.0" encoding="utf-8"?>
<a:theme xmlns:a="http://schemas.openxmlformats.org/drawingml/2006/main" name="PresXpress_OnScreen_Theme">
  <a:themeElements>
    <a:clrScheme name="UBSNewColorsV2">
      <a:dk1>
        <a:sysClr val="windowText" lastClr="000000"/>
      </a:dk1>
      <a:lt1>
        <a:sysClr val="window" lastClr="FFFFFF"/>
      </a:lt1>
      <a:dk2>
        <a:srgbClr val="E60000"/>
      </a:dk2>
      <a:lt2>
        <a:srgbClr val="FFFFFF"/>
      </a:lt2>
      <a:accent1>
        <a:srgbClr val="4D3C2F"/>
      </a:accent1>
      <a:accent2>
        <a:srgbClr val="CFBD9B"/>
      </a:accent2>
      <a:accent3>
        <a:srgbClr val="C07156"/>
      </a:accent3>
      <a:accent4>
        <a:srgbClr val="E8C767"/>
      </a:accent4>
      <a:accent5>
        <a:srgbClr val="AEB0B3"/>
      </a:accent5>
      <a:accent6>
        <a:srgbClr val="A43725"/>
      </a:accent6>
      <a:hlink>
        <a:srgbClr val="0000FF"/>
      </a:hlink>
      <a:folHlink>
        <a:srgbClr val="800080"/>
      </a:folHlink>
    </a:clrScheme>
    <a:fontScheme name="UBS OnScreen Fontset">
      <a:majorFont>
        <a:latin typeface="UBSHeadline"/>
        <a:ea typeface="MS PGothic"/>
        <a:cs typeface=""/>
      </a:majorFont>
      <a:minorFont>
        <a:latin typeface="Frutiger 55 Roman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9050">
          <a:solidFill>
            <a:srgbClr val="7B7D80"/>
          </a:solidFill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7B7D8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3783FF"/>
      </a:dk2>
      <a:lt2>
        <a:srgbClr val="295595"/>
      </a:lt2>
      <a:accent1>
        <a:srgbClr val="295595"/>
      </a:accent1>
      <a:accent2>
        <a:srgbClr val="FFFFFF"/>
      </a:accent2>
      <a:accent3>
        <a:srgbClr val="FFFFFF"/>
      </a:accent3>
      <a:accent4>
        <a:srgbClr val="000000"/>
      </a:accent4>
      <a:accent5>
        <a:srgbClr val="ACB4C8"/>
      </a:accent5>
      <a:accent6>
        <a:srgbClr val="E7E7E7"/>
      </a:accent6>
      <a:hlink>
        <a:srgbClr val="000000"/>
      </a:hlink>
      <a:folHlink>
        <a:srgbClr val="DDF2F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2009-09-25T15:45:46Z</outs:dateTime>
      <outs:isPinned>true</outs:isPinned>
    </outs:relatedDate>
    <outs:relatedDate>
      <outs:type>2</outs:type>
      <outs:displayName>Created</outs:displayName>
      <outs:dateTime>2002-05-03T03:00:09Z</outs:dateTime>
      <outs:isPinned>true</outs:isPinned>
    </outs:relatedDate>
    <outs:relatedDate>
      <outs:type>4</outs:type>
      <outs:displayName>Last Printed</outs:displayName>
      <outs:dateTime>2002-05-24T21:26:29Z</outs:dateTime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Eric Larrabee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e43180838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38396EF9-1456-4C26-847A-906984625B92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335</Words>
  <Application>Microsoft Office PowerPoint</Application>
  <PresentationFormat>Custom</PresentationFormat>
  <Paragraphs>67</Paragraphs>
  <Slides>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PresXpress_OnScreen_Theme</vt:lpstr>
      <vt:lpstr>Less AI is more…</vt:lpstr>
      <vt:lpstr>whoami</vt:lpstr>
      <vt:lpstr>more investment </vt:lpstr>
      <vt:lpstr>vim</vt:lpstr>
      <vt:lpstr>less ai</vt:lpstr>
      <vt:lpstr>ls -lh</vt:lpstr>
      <vt:lpstr>sudo apt-get upgrade</vt:lpstr>
      <vt:lpstr>sync</vt:lpstr>
      <vt:lpstr>Contact information</vt:lpstr>
    </vt:vector>
  </TitlesOfParts>
  <Company>UBS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Sevriens, Twan</dc:creator>
  <cp:lastModifiedBy>Sevriens, Twan</cp:lastModifiedBy>
  <cp:revision>47</cp:revision>
  <cp:lastPrinted>2017-06-08T13:36:53Z</cp:lastPrinted>
  <dcterms:created xsi:type="dcterms:W3CDTF">2002-05-03T03:00:09Z</dcterms:created>
  <dcterms:modified xsi:type="dcterms:W3CDTF">2017-06-08T13:58:40Z</dcterms:modified>
  <cp:version>3.4.01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UniqueID">
    <vt:lpwstr/>
  </property>
  <property fmtid="{D5CDD505-2E9C-101B-9397-08002B2CF9AE}" pid="3" name="PresPrintTemplate">
    <vt:lpwstr>True</vt:lpwstr>
  </property>
  <property fmtid="{D5CDD505-2E9C-101B-9397-08002B2CF9AE}" pid="4" name="PresPrintOnScreen">
    <vt:lpwstr>True</vt:lpwstr>
  </property>
  <property fmtid="{D5CDD505-2E9C-101B-9397-08002B2CF9AE}" pid="5" name="split-s">
    <vt:lpwstr>-1</vt:lpwstr>
  </property>
  <property fmtid="{D5CDD505-2E9C-101B-9397-08002B2CF9AE}" pid="6" name="split-a">
    <vt:lpwstr>0</vt:lpwstr>
  </property>
  <property fmtid="{D5CDD505-2E9C-101B-9397-08002B2CF9AE}" pid="7" name="CreatedAddinVersion">
    <vt:lpwstr>3.4.01</vt:lpwstr>
  </property>
  <property fmtid="{D5CDD505-2E9C-101B-9397-08002B2CF9AE}" pid="8" name="CurrentAddinVersion">
    <vt:lpwstr>3.3.02</vt:lpwstr>
  </property>
  <property fmtid="{D5CDD505-2E9C-101B-9397-08002B2CF9AE}" pid="9" name="CreateDate">
    <vt:lpwstr>18.05.2017 10:33:10</vt:lpwstr>
  </property>
  <property fmtid="{D5CDD505-2E9C-101B-9397-08002B2CF9AE}" pid="10" name="CreatedTemplateVersion">
    <vt:lpwstr>3.4.01</vt:lpwstr>
  </property>
  <property fmtid="{D5CDD505-2E9C-101B-9397-08002B2CF9AE}" pid="11" name="MOST RECENT UPGRADE">
    <vt:lpwstr>0</vt:lpwstr>
  </property>
  <property fmtid="{D5CDD505-2E9C-101B-9397-08002B2CF9AE}" pid="12" name="CoverLogoIncluded">
    <vt:lpwstr>True</vt:lpwstr>
  </property>
  <property fmtid="{D5CDD505-2E9C-101B-9397-08002B2CF9AE}" pid="13" name="CoverLogoID">
    <vt:lpwstr>plain_co_w4</vt:lpwstr>
  </property>
  <property fmtid="{D5CDD505-2E9C-101B-9397-08002B2CF9AE}" pid="14" name="CoverPage.Ppt">
    <vt:lpwstr>True</vt:lpwstr>
  </property>
  <property fmtid="{D5CDD505-2E9C-101B-9397-08002B2CF9AE}" pid="15" name="CoverPhoto.Ppt">
    <vt:lpwstr/>
  </property>
  <property fmtid="{D5CDD505-2E9C-101B-9397-08002B2CF9AE}" pid="16" name="CoverPhotoPath">
    <vt:lpwstr/>
  </property>
  <property fmtid="{D5CDD505-2E9C-101B-9397-08002B2CF9AE}" pid="17" name="SecurityLevel">
    <vt:lpwstr>1</vt:lpwstr>
  </property>
  <property fmtid="{D5CDD505-2E9C-101B-9397-08002B2CF9AE}" pid="18" name="CoverPhotoIncluded">
    <vt:lpwstr>True</vt:lpwstr>
  </property>
  <property fmtid="{D5CDD505-2E9C-101B-9397-08002B2CF9AE}" pid="19" name="CoverPhotoIsCustom">
    <vt:lpwstr>False</vt:lpwstr>
  </property>
  <property fmtid="{D5CDD505-2E9C-101B-9397-08002B2CF9AE}" pid="20" name="InsideLogoIncluded">
    <vt:lpwstr>True</vt:lpwstr>
  </property>
  <property fmtid="{D5CDD505-2E9C-101B-9397-08002B2CF9AE}" pid="21" name="InsideLogoID">
    <vt:lpwstr>plain_co_w4</vt:lpwstr>
  </property>
  <property fmtid="{D5CDD505-2E9C-101B-9397-08002B2CF9AE}" pid="22" name="IncludeID.Ppt">
    <vt:lpwstr>False</vt:lpwstr>
  </property>
  <property fmtid="{D5CDD505-2E9C-101B-9397-08002B2CF9AE}" pid="23" name="IDStampItems">
    <vt:lpwstr>7</vt:lpwstr>
  </property>
  <property fmtid="{D5CDD505-2E9C-101B-9397-08002B2CF9AE}" pid="24" name="DraftStamp.Ppt">
    <vt:lpwstr>False</vt:lpwstr>
  </property>
  <property fmtid="{D5CDD505-2E9C-101B-9397-08002B2CF9AE}" pid="25" name="TOC.Ppt">
    <vt:lpwstr>False</vt:lpwstr>
  </property>
  <property fmtid="{D5CDD505-2E9C-101B-9397-08002B2CF9AE}" pid="26" name="TocSecLevel1">
    <vt:lpwstr>1</vt:lpwstr>
  </property>
  <property fmtid="{D5CDD505-2E9C-101B-9397-08002B2CF9AE}" pid="27" name="TocSecLevel2">
    <vt:lpwstr>2</vt:lpwstr>
  </property>
  <property fmtid="{D5CDD505-2E9C-101B-9397-08002B2CF9AE}" pid="28" name="TocSecLevel3">
    <vt:lpwstr>3</vt:lpwstr>
  </property>
  <property fmtid="{D5CDD505-2E9C-101B-9397-08002B2CF9AE}" pid="29" name="TocApdxLevel1">
    <vt:lpwstr>4</vt:lpwstr>
  </property>
  <property fmtid="{D5CDD505-2E9C-101B-9397-08002B2CF9AE}" pid="30" name="TocApdxLevel2">
    <vt:lpwstr>5</vt:lpwstr>
  </property>
  <property fmtid="{D5CDD505-2E9C-101B-9397-08002B2CF9AE}" pid="31" name="TocApdxLevel3">
    <vt:lpwstr>6</vt:lpwstr>
  </property>
  <property fmtid="{D5CDD505-2E9C-101B-9397-08002B2CF9AE}" pid="32" name="SPageNumbering1.Ppt">
    <vt:lpwstr>True</vt:lpwstr>
  </property>
  <property fmtid="{D5CDD505-2E9C-101B-9397-08002B2CF9AE}" pid="33" name="SPageNumbering2.Ppt">
    <vt:lpwstr>False</vt:lpwstr>
  </property>
  <property fmtid="{D5CDD505-2E9C-101B-9397-08002B2CF9AE}" pid="34" name="SPageNumbering3.Ppt">
    <vt:lpwstr>False</vt:lpwstr>
  </property>
  <property fmtid="{D5CDD505-2E9C-101B-9397-08002B2CF9AE}" pid="35" name="APageNumbering1.Ppt">
    <vt:lpwstr>True</vt:lpwstr>
  </property>
  <property fmtid="{D5CDD505-2E9C-101B-9397-08002B2CF9AE}" pid="36" name="APageNumbering2.Ppt">
    <vt:lpwstr>False</vt:lpwstr>
  </property>
  <property fmtid="{D5CDD505-2E9C-101B-9397-08002B2CF9AE}" pid="37" name="APageNumbering3.Ppt">
    <vt:lpwstr>False</vt:lpwstr>
  </property>
  <property fmtid="{D5CDD505-2E9C-101B-9397-08002B2CF9AE}" pid="38" name="Language">
    <vt:lpwstr>1033</vt:lpwstr>
  </property>
  <property fmtid="{D5CDD505-2E9C-101B-9397-08002B2CF9AE}" pid="39" name="CCSTemplate">
    <vt:lpwstr>False</vt:lpwstr>
  </property>
  <property fmtid="{D5CDD505-2E9C-101B-9397-08002B2CF9AE}" pid="40" name="ContactPage.Ppt">
    <vt:lpwstr>True</vt:lpwstr>
  </property>
  <property fmtid="{D5CDD505-2E9C-101B-9397-08002B2CF9AE}" pid="41" name="CompanyName">
    <vt:lpwstr>UBS Switzerland AG</vt:lpwstr>
  </property>
  <property fmtid="{D5CDD505-2E9C-101B-9397-08002B2CF9AE}" pid="42" name="CompanyNameExtension">
    <vt:lpwstr/>
  </property>
  <property fmtid="{D5CDD505-2E9C-101B-9397-08002B2CF9AE}" pid="43" name="CompanyDescriptor">
    <vt:lpwstr/>
  </property>
  <property fmtid="{D5CDD505-2E9C-101B-9397-08002B2CF9AE}" pid="44" name="CompanyType">
    <vt:lpwstr>0</vt:lpwstr>
  </property>
  <property fmtid="{D5CDD505-2E9C-101B-9397-08002B2CF9AE}" pid="45" name="BusinessUnit">
    <vt:lpwstr>UBSWM</vt:lpwstr>
  </property>
  <property fmtid="{D5CDD505-2E9C-101B-9397-08002B2CF9AE}" pid="46" name="Address.Office">
    <vt:lpwstr>twan.sevriens@ubs.com</vt:lpwstr>
  </property>
  <property fmtid="{D5CDD505-2E9C-101B-9397-08002B2CF9AE}" pid="47" name="Fax1.Office">
    <vt:lpwstr/>
  </property>
  <property fmtid="{D5CDD505-2E9C-101B-9397-08002B2CF9AE}" pid="48" name="Phone1.Office">
    <vt:lpwstr/>
  </property>
  <property fmtid="{D5CDD505-2E9C-101B-9397-08002B2CF9AE}" pid="49" name="CompanyID">
    <vt:lpwstr>custom</vt:lpwstr>
  </property>
  <property fmtid="{D5CDD505-2E9C-101B-9397-08002B2CF9AE}" pid="50" name="CompanyLCID">
    <vt:lpwstr>0</vt:lpwstr>
  </property>
  <property fmtid="{D5CDD505-2E9C-101B-9397-08002B2CF9AE}" pid="51" name="AuthorInfoIncluded">
    <vt:lpwstr>True</vt:lpwstr>
  </property>
  <property fmtid="{D5CDD505-2E9C-101B-9397-08002B2CF9AE}" pid="52" name="AuthorInfoName">
    <vt:lpwstr>Twan Sevriens</vt:lpwstr>
  </property>
  <property fmtid="{D5CDD505-2E9C-101B-9397-08002B2CF9AE}" pid="53" name="AuthorInfoDetails1">
    <vt:lpwstr>Content digitization &amp; Machine intelligence</vt:lpwstr>
  </property>
  <property fmtid="{D5CDD505-2E9C-101B-9397-08002B2CF9AE}" pid="54" name="AuthorInfoDetails2">
    <vt:lpwstr/>
  </property>
  <property fmtid="{D5CDD505-2E9C-101B-9397-08002B2CF9AE}" pid="55" name="AuthorInfoEmail">
    <vt:lpwstr>twan.sevriens@ubs.com</vt:lpwstr>
  </property>
  <property fmtid="{D5CDD505-2E9C-101B-9397-08002B2CF9AE}" pid="56" name="AuthorInfoPhone">
    <vt:lpwstr/>
  </property>
  <property fmtid="{D5CDD505-2E9C-101B-9397-08002B2CF9AE}" pid="57" name="Endorsement">
    <vt:lpwstr/>
  </property>
  <property fmtid="{D5CDD505-2E9C-101B-9397-08002B2CF9AE}" pid="58" name="OnScreenShowPageNums">
    <vt:lpwstr>False</vt:lpwstr>
  </property>
  <property fmtid="{D5CDD505-2E9C-101B-9397-08002B2CF9AE}" pid="59" name="OnScreenTOCHyperlink">
    <vt:lpwstr>True</vt:lpwstr>
  </property>
  <property fmtid="{D5CDD505-2E9C-101B-9397-08002B2CF9AE}" pid="60" name="SectionDivider.Ppt">
    <vt:lpwstr>True</vt:lpwstr>
  </property>
  <property fmtid="{D5CDD505-2E9C-101B-9397-08002B2CF9AE}" pid="61" name="IDStampDateFormatID">
    <vt:lpwstr>F1</vt:lpwstr>
  </property>
  <property fmtid="{D5CDD505-2E9C-101B-9397-08002B2CF9AE}" pid="62" name="IDStampDateFormat-T">
    <vt:lpwstr>MMMM d, yyyy h:mm AM/PM</vt:lpwstr>
  </property>
  <property fmtid="{D5CDD505-2E9C-101B-9397-08002B2CF9AE}" pid="63" name="CalendarDateFormatID">
    <vt:lpwstr>F1</vt:lpwstr>
  </property>
  <property fmtid="{D5CDD505-2E9C-101B-9397-08002B2CF9AE}" pid="64" name="CalendarDateFormat-T">
    <vt:lpwstr>MMMM yyyy</vt:lpwstr>
  </property>
  <property fmtid="{D5CDD505-2E9C-101B-9397-08002B2CF9AE}" pid="65" name="CalendarStartDay">
    <vt:lpwstr>1</vt:lpwstr>
  </property>
  <property fmtid="{D5CDD505-2E9C-101B-9397-08002B2CF9AE}" pid="66" name="CoverPageDateFormatFilter">
    <vt:lpwstr>1</vt:lpwstr>
  </property>
  <property fmtid="{D5CDD505-2E9C-101B-9397-08002B2CF9AE}" pid="67" name="CoverPageDateFormatID">
    <vt:lpwstr>F1</vt:lpwstr>
  </property>
  <property fmtid="{D5CDD505-2E9C-101B-9397-08002B2CF9AE}" pid="68" name="CoverPageDateFormat-T">
    <vt:lpwstr>MMMM d, yyyy</vt:lpwstr>
  </property>
  <property fmtid="{D5CDD505-2E9C-101B-9397-08002B2CF9AE}" pid="69" name="DisclaimerPage.Ppt">
    <vt:lpwstr>True</vt:lpwstr>
  </property>
  <property fmtid="{D5CDD505-2E9C-101B-9397-08002B2CF9AE}" pid="70" name="DisclaimerID.Ppt">
    <vt:lpwstr>D1</vt:lpwstr>
  </property>
  <property fmtid="{D5CDD505-2E9C-101B-9397-08002B2CF9AE}" pid="71" name="UseInternalUBSFont.Office">
    <vt:lpwstr>True</vt:lpwstr>
  </property>
  <property fmtid="{D5CDD505-2E9C-101B-9397-08002B2CF9AE}" pid="72" name="EmbedFonts">
    <vt:lpwstr>False</vt:lpwstr>
  </property>
  <property fmtid="{D5CDD505-2E9C-101B-9397-08002B2CF9AE}" pid="73" name="TableSpacerBorder">
    <vt:lpwstr>False</vt:lpwstr>
  </property>
  <property fmtid="{D5CDD505-2E9C-101B-9397-08002B2CF9AE}" pid="74" name="Address-T">
    <vt:lpwstr>&lt;&lt;Address&gt;&gt;</vt:lpwstr>
  </property>
  <property fmtid="{D5CDD505-2E9C-101B-9397-08002B2CF9AE}" pid="75" name="AmountDealType-T">
    <vt:lpwstr>&lt;&lt;Amt./deal-Type&gt;&gt;</vt:lpwstr>
  </property>
  <property fmtid="{D5CDD505-2E9C-101B-9397-08002B2CF9AE}" pid="76" name="ContactDetails-T">
    <vt:lpwstr>&lt;&lt;Contact details&gt;&gt;</vt:lpwstr>
  </property>
  <property fmtid="{D5CDD505-2E9C-101B-9397-08002B2CF9AE}" pid="77" name="ContactName-T">
    <vt:lpwstr>&lt;&lt;Contact name&gt;&gt;</vt:lpwstr>
  </property>
  <property fmtid="{D5CDD505-2E9C-101B-9397-08002B2CF9AE}" pid="78" name="Date-T">
    <vt:lpwstr>&lt;&lt;Date&gt;&gt;</vt:lpwstr>
  </property>
  <property fmtid="{D5CDD505-2E9C-101B-9397-08002B2CF9AE}" pid="79" name="EMailAddress-T">
    <vt:lpwstr>&lt;&lt;Email address&gt;&gt;</vt:lpwstr>
  </property>
  <property fmtid="{D5CDD505-2E9C-101B-9397-08002B2CF9AE}" pid="80" name="LegalEntity-T">
    <vt:lpwstr>&lt;&lt;Legal entity&gt;&gt;</vt:lpwstr>
  </property>
  <property fmtid="{D5CDD505-2E9C-101B-9397-08002B2CF9AE}" pid="81" name="Logo-T">
    <vt:lpwstr>&lt;&lt;Logo&gt;&gt;</vt:lpwstr>
  </property>
  <property fmtid="{D5CDD505-2E9C-101B-9397-08002B2CF9AE}" pid="82" name="Summary-T">
    <vt:lpwstr>&lt;&lt;Summary&gt;&gt;</vt:lpwstr>
  </property>
  <property fmtid="{D5CDD505-2E9C-101B-9397-08002B2CF9AE}" pid="83" name="TableHeading-T">
    <vt:lpwstr>&lt;&lt;Table heading&gt;&gt;</vt:lpwstr>
  </property>
  <property fmtid="{D5CDD505-2E9C-101B-9397-08002B2CF9AE}" pid="84" name="TableSubheading-T">
    <vt:lpwstr>&lt;&lt;Table subheading&gt;&gt;</vt:lpwstr>
  </property>
  <property fmtid="{D5CDD505-2E9C-101B-9397-08002B2CF9AE}" pid="85" name="Subheading-T">
    <vt:lpwstr>&lt;&lt;Table subheading&gt;&gt;</vt:lpwstr>
  </property>
  <property fmtid="{D5CDD505-2E9C-101B-9397-08002B2CF9AE}" pid="86" name="TelephoneNumber-T">
    <vt:lpwstr>&lt;&lt;Telephone number&gt;&gt;</vt:lpwstr>
  </property>
  <property fmtid="{D5CDD505-2E9C-101B-9397-08002B2CF9AE}" pid="87" name="Text-T">
    <vt:lpwstr>&lt;&lt;Text&gt;&gt;</vt:lpwstr>
  </property>
  <property fmtid="{D5CDD505-2E9C-101B-9397-08002B2CF9AE}" pid="88" name="WebAddress-T">
    <vt:lpwstr>&lt;&lt;Web address</vt:lpwstr>
  </property>
  <property fmtid="{D5CDD505-2E9C-101B-9397-08002B2CF9AE}" pid="89" name="Year-T">
    <vt:lpwstr>&lt;&lt;Year&gt;&gt;</vt:lpwstr>
  </property>
  <property fmtid="{D5CDD505-2E9C-101B-9397-08002B2CF9AE}" pid="90" name="Appendix-T">
    <vt:lpwstr>Appendix</vt:lpwstr>
  </property>
  <property fmtid="{D5CDD505-2E9C-101B-9397-08002B2CF9AE}" pid="91" name="Appendices-T">
    <vt:lpwstr>Appendices</vt:lpwstr>
  </property>
  <property fmtid="{D5CDD505-2E9C-101B-9397-08002B2CF9AE}" pid="92" name="AwardTitle-T">
    <vt:lpwstr>&lt;&lt;Award title&gt;&gt;</vt:lpwstr>
  </property>
  <property fmtid="{D5CDD505-2E9C-101B-9397-08002B2CF9AE}" pid="93" name="AwardSubTitle-T">
    <vt:lpwstr>&lt;&lt;Award subtitle&gt;&gt;</vt:lpwstr>
  </property>
  <property fmtid="{D5CDD505-2E9C-101B-9397-08002B2CF9AE}" pid="94" name="BiographicalDetails-T">
    <vt:lpwstr>&lt;&lt;Biographical details&gt;&gt;</vt:lpwstr>
  </property>
  <property fmtid="{D5CDD505-2E9C-101B-9397-08002B2CF9AE}" pid="95" name="Conclusion-T">
    <vt:lpwstr>&lt;&lt;Conclusion&gt;&gt;</vt:lpwstr>
  </property>
  <property fmtid="{D5CDD505-2E9C-101B-9397-08002B2CF9AE}" pid="96" name="ContactInformation-T">
    <vt:lpwstr>Contact information</vt:lpwstr>
  </property>
  <property fmtid="{D5CDD505-2E9C-101B-9397-08002B2CF9AE}" pid="97" name="Continued-T">
    <vt:lpwstr>Continued</vt:lpwstr>
  </property>
  <property fmtid="{D5CDD505-2E9C-101B-9397-08002B2CF9AE}" pid="98" name="DividerTitle-T">
    <vt:lpwstr>&lt;&lt;Divider title&gt;&gt;</vt:lpwstr>
  </property>
  <property fmtid="{D5CDD505-2E9C-101B-9397-08002B2CF9AE}" pid="99" name="Draft-T">
    <vt:lpwstr>Draft</vt:lpwstr>
  </property>
  <property fmtid="{D5CDD505-2E9C-101B-9397-08002B2CF9AE}" pid="100" name="LayoutHeading-T">
    <vt:lpwstr>&lt;&lt;Layout heading&gt;&gt;</vt:lpwstr>
  </property>
  <property fmtid="{D5CDD505-2E9C-101B-9397-08002B2CF9AE}" pid="101" name="MessageText-T">
    <vt:lpwstr>&lt;&lt;Message&gt;&gt;</vt:lpwstr>
  </property>
  <property fmtid="{D5CDD505-2E9C-101B-9397-08002B2CF9AE}" pid="102" name="Name-T">
    <vt:lpwstr>&lt;&lt;Name&gt;&gt;</vt:lpwstr>
  </property>
  <property fmtid="{D5CDD505-2E9C-101B-9397-08002B2CF9AE}" pid="103" name="Notes-T">
    <vt:lpwstr>Notes</vt:lpwstr>
  </property>
  <property fmtid="{D5CDD505-2E9C-101B-9397-08002B2CF9AE}" pid="104" name="PageHeading-T">
    <vt:lpwstr>&lt;&lt;Page heading&gt;&gt;</vt:lpwstr>
  </property>
  <property fmtid="{D5CDD505-2E9C-101B-9397-08002B2CF9AE}" pid="105" name="PresentationTitle-T">
    <vt:lpwstr>&lt;&lt;Presentation title&gt;&gt;</vt:lpwstr>
  </property>
  <property fmtid="{D5CDD505-2E9C-101B-9397-08002B2CF9AE}" pid="106" name="PresentationSubTitle-T">
    <vt:lpwstr>&lt;&lt;Presentation subtitle&gt;&gt;</vt:lpwstr>
  </property>
  <property fmtid="{D5CDD505-2E9C-101B-9397-08002B2CF9AE}" pid="107" name="PresentationPresenter-T">
    <vt:lpwstr>&lt;&lt;Presentation presenter&gt;&gt;</vt:lpwstr>
  </property>
  <property fmtid="{D5CDD505-2E9C-101B-9397-08002B2CF9AE}" pid="108" name="PresPresenterFunction-T">
    <vt:lpwstr>&lt;&lt;Presenter function&gt;&gt;</vt:lpwstr>
  </property>
  <property fmtid="{D5CDD505-2E9C-101B-9397-08002B2CF9AE}" pid="109" name="Quote-T">
    <vt:lpwstr>&lt;&lt;Quote&gt;&gt;</vt:lpwstr>
  </property>
  <property fmtid="{D5CDD505-2E9C-101B-9397-08002B2CF9AE}" pid="110" name="QuoteSource-T">
    <vt:lpwstr>&lt;&lt;Quote source&gt;&gt;</vt:lpwstr>
  </property>
  <property fmtid="{D5CDD505-2E9C-101B-9397-08002B2CF9AE}" pid="111" name="Section-T">
    <vt:lpwstr>Section</vt:lpwstr>
  </property>
  <property fmtid="{D5CDD505-2E9C-101B-9397-08002B2CF9AE}" pid="112" name="Sections-T">
    <vt:lpwstr>Sections</vt:lpwstr>
  </property>
  <property fmtid="{D5CDD505-2E9C-101B-9397-08002B2CF9AE}" pid="113" name="Source-T">
    <vt:lpwstr>Source</vt:lpwstr>
  </property>
  <property fmtid="{D5CDD505-2E9C-101B-9397-08002B2CF9AE}" pid="114" name="Subappendix-T">
    <vt:lpwstr>Subappendix</vt:lpwstr>
  </property>
  <property fmtid="{D5CDD505-2E9C-101B-9397-08002B2CF9AE}" pid="115" name="Subsection-T">
    <vt:lpwstr>Subsection</vt:lpwstr>
  </property>
  <property fmtid="{D5CDD505-2E9C-101B-9397-08002B2CF9AE}" pid="116" name="Subsubappendix-T">
    <vt:lpwstr>Subsubappendix</vt:lpwstr>
  </property>
  <property fmtid="{D5CDD505-2E9C-101B-9397-08002B2CF9AE}" pid="117" name="Subsubsection-T">
    <vt:lpwstr>Subsubsection</vt:lpwstr>
  </property>
  <property fmtid="{D5CDD505-2E9C-101B-9397-08002B2CF9AE}" pid="118" name="TableOfContents-T">
    <vt:lpwstr>Table of contents</vt:lpwstr>
  </property>
  <property fmtid="{D5CDD505-2E9C-101B-9397-08002B2CF9AE}" pid="119" name="Title-T">
    <vt:lpwstr>&lt;&lt;Title&gt;&gt;</vt:lpwstr>
  </property>
  <property fmtid="{D5CDD505-2E9C-101B-9397-08002B2CF9AE}" pid="120" name="Security-T">
    <vt:lpwstr>Public</vt:lpwstr>
  </property>
  <property fmtid="{D5CDD505-2E9C-101B-9397-08002B2CF9AE}" pid="121" name="Month1">
    <vt:lpwstr>January</vt:lpwstr>
  </property>
  <property fmtid="{D5CDD505-2E9C-101B-9397-08002B2CF9AE}" pid="122" name="Month2">
    <vt:lpwstr>February</vt:lpwstr>
  </property>
  <property fmtid="{D5CDD505-2E9C-101B-9397-08002B2CF9AE}" pid="123" name="Month3">
    <vt:lpwstr>March</vt:lpwstr>
  </property>
  <property fmtid="{D5CDD505-2E9C-101B-9397-08002B2CF9AE}" pid="124" name="Month4">
    <vt:lpwstr>April</vt:lpwstr>
  </property>
  <property fmtid="{D5CDD505-2E9C-101B-9397-08002B2CF9AE}" pid="125" name="Month5">
    <vt:lpwstr>May</vt:lpwstr>
  </property>
  <property fmtid="{D5CDD505-2E9C-101B-9397-08002B2CF9AE}" pid="126" name="Month6">
    <vt:lpwstr>June</vt:lpwstr>
  </property>
  <property fmtid="{D5CDD505-2E9C-101B-9397-08002B2CF9AE}" pid="127" name="Month7">
    <vt:lpwstr>July</vt:lpwstr>
  </property>
  <property fmtid="{D5CDD505-2E9C-101B-9397-08002B2CF9AE}" pid="128" name="Month8">
    <vt:lpwstr>August</vt:lpwstr>
  </property>
  <property fmtid="{D5CDD505-2E9C-101B-9397-08002B2CF9AE}" pid="129" name="Month9">
    <vt:lpwstr>September</vt:lpwstr>
  </property>
  <property fmtid="{D5CDD505-2E9C-101B-9397-08002B2CF9AE}" pid="130" name="Month10">
    <vt:lpwstr>October</vt:lpwstr>
  </property>
  <property fmtid="{D5CDD505-2E9C-101B-9397-08002B2CF9AE}" pid="131" name="Month11">
    <vt:lpwstr>November</vt:lpwstr>
  </property>
  <property fmtid="{D5CDD505-2E9C-101B-9397-08002B2CF9AE}" pid="132" name="Month12">
    <vt:lpwstr>December</vt:lpwstr>
  </property>
  <property fmtid="{D5CDD505-2E9C-101B-9397-08002B2CF9AE}" pid="133" name="D1">
    <vt:lpwstr>S</vt:lpwstr>
  </property>
  <property fmtid="{D5CDD505-2E9C-101B-9397-08002B2CF9AE}" pid="134" name="D2">
    <vt:lpwstr>M</vt:lpwstr>
  </property>
  <property fmtid="{D5CDD505-2E9C-101B-9397-08002B2CF9AE}" pid="135" name="D3">
    <vt:lpwstr>T</vt:lpwstr>
  </property>
  <property fmtid="{D5CDD505-2E9C-101B-9397-08002B2CF9AE}" pid="136" name="D4">
    <vt:lpwstr>W</vt:lpwstr>
  </property>
  <property fmtid="{D5CDD505-2E9C-101B-9397-08002B2CF9AE}" pid="137" name="D5">
    <vt:lpwstr>T</vt:lpwstr>
  </property>
  <property fmtid="{D5CDD505-2E9C-101B-9397-08002B2CF9AE}" pid="138" name="D6">
    <vt:lpwstr>F</vt:lpwstr>
  </property>
  <property fmtid="{D5CDD505-2E9C-101B-9397-08002B2CF9AE}" pid="139" name="D7">
    <vt:lpwstr>S</vt:lpwstr>
  </property>
  <property fmtid="{D5CDD505-2E9C-101B-9397-08002B2CF9AE}" pid="140" name="Chart_Num_Categories_On_XAxis">
    <vt:lpwstr>6</vt:lpwstr>
  </property>
  <property fmtid="{D5CDD505-2E9C-101B-9397-08002B2CF9AE}" pid="141" name="Chart_Annotation_Add_Date">
    <vt:lpwstr>True</vt:lpwstr>
  </property>
  <property fmtid="{D5CDD505-2E9C-101B-9397-08002B2CF9AE}" pid="142" name="Chart_Annotation_Date_Bold">
    <vt:lpwstr>True</vt:lpwstr>
  </property>
  <property fmtid="{D5CDD505-2E9C-101B-9397-08002B2CF9AE}" pid="143" name="Chart_Annotation_Date_Format">
    <vt:lpwstr>F1</vt:lpwstr>
  </property>
  <property fmtid="{D5CDD505-2E9C-101B-9397-08002B2CF9AE}" pid="144" name="Chart_Pie_Chart_Labels">
    <vt:lpwstr>True</vt:lpwstr>
  </property>
  <property fmtid="{D5CDD505-2E9C-101B-9397-08002B2CF9AE}" pid="145" name="Chart_Pie_Chart_Legend">
    <vt:lpwstr>False</vt:lpwstr>
  </property>
  <property fmtid="{D5CDD505-2E9C-101B-9397-08002B2CF9AE}" pid="146" name="Chart_Average_Translated-T">
    <vt:lpwstr>Average</vt:lpwstr>
  </property>
  <property fmtid="{D5CDD505-2E9C-101B-9397-08002B2CF9AE}" pid="147" name="Chart_Share_PX-T">
    <vt:lpwstr>Stock price</vt:lpwstr>
  </property>
  <property fmtid="{D5CDD505-2E9C-101B-9397-08002B2CF9AE}" pid="148" name="Chart_Stock_Volume_XAxis-T">
    <vt:lpwstr>Closing date</vt:lpwstr>
  </property>
  <property fmtid="{D5CDD505-2E9C-101B-9397-08002B2CF9AE}" pid="149" name="Chart_Volume_Label-T">
    <vt:lpwstr>Volume (000s)</vt:lpwstr>
  </property>
  <property fmtid="{D5CDD505-2E9C-101B-9397-08002B2CF9AE}" pid="150" name="Chart_Thick_Lines">
    <vt:lpwstr>False</vt:lpwstr>
  </property>
  <property fmtid="{D5CDD505-2E9C-101B-9397-08002B2CF9AE}" pid="151" name="Chart_Show_Gridlines">
    <vt:lpwstr>True</vt:lpwstr>
  </property>
  <property fmtid="{D5CDD505-2E9C-101B-9397-08002B2CF9AE}" pid="152" name="Chart_Show_YAxis">
    <vt:lpwstr>False</vt:lpwstr>
  </property>
  <property fmtid="{D5CDD505-2E9C-101B-9397-08002B2CF9AE}" pid="153" name="Chart_Use_Stack_White_Border">
    <vt:lpwstr>True</vt:lpwstr>
  </property>
  <property fmtid="{D5CDD505-2E9C-101B-9397-08002B2CF9AE}" pid="154" name="Chart_Use_Dash_Style">
    <vt:lpwstr>False</vt:lpwstr>
  </property>
  <property fmtid="{D5CDD505-2E9C-101B-9397-08002B2CF9AE}" pid="155" name="DateFormat.Ppt">
    <vt:lpwstr>F1</vt:lpwstr>
  </property>
</Properties>
</file>